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 id="2147483891" r:id="rId2"/>
    <p:sldMasterId id="2147483911" r:id="rId3"/>
  </p:sldMasterIdLst>
  <p:notesMasterIdLst>
    <p:notesMasterId r:id="rId27"/>
  </p:notesMasterIdLst>
  <p:handoutMasterIdLst>
    <p:handoutMasterId r:id="rId28"/>
  </p:handoutMasterIdLst>
  <p:sldIdLst>
    <p:sldId id="343" r:id="rId4"/>
    <p:sldId id="402" r:id="rId5"/>
    <p:sldId id="403" r:id="rId6"/>
    <p:sldId id="356" r:id="rId7"/>
    <p:sldId id="423" r:id="rId8"/>
    <p:sldId id="424" r:id="rId9"/>
    <p:sldId id="443" r:id="rId10"/>
    <p:sldId id="426" r:id="rId11"/>
    <p:sldId id="444" r:id="rId12"/>
    <p:sldId id="427" r:id="rId13"/>
    <p:sldId id="428" r:id="rId14"/>
    <p:sldId id="430" r:id="rId15"/>
    <p:sldId id="440" r:id="rId16"/>
    <p:sldId id="431" r:id="rId17"/>
    <p:sldId id="446" r:id="rId18"/>
    <p:sldId id="447" r:id="rId19"/>
    <p:sldId id="448" r:id="rId20"/>
    <p:sldId id="445" r:id="rId21"/>
    <p:sldId id="433" r:id="rId22"/>
    <p:sldId id="434" r:id="rId23"/>
    <p:sldId id="438" r:id="rId24"/>
    <p:sldId id="449" r:id="rId25"/>
    <p:sldId id="439" r:id="rId26"/>
  </p:sldIdLst>
  <p:sldSz cx="9144000" cy="5143500" type="screen16x9"/>
  <p:notesSz cx="6858000" cy="9144000"/>
  <p:defaultTextStyle>
    <a:defPPr>
      <a:defRPr lang="en-US"/>
    </a:defPPr>
    <a:lvl1pPr algn="l" rtl="0" fontAlgn="base">
      <a:spcBef>
        <a:spcPct val="0"/>
      </a:spcBef>
      <a:spcAft>
        <a:spcPct val="0"/>
      </a:spcAft>
      <a:defRPr sz="3600" kern="1200">
        <a:solidFill>
          <a:schemeClr val="bg2"/>
        </a:solidFill>
        <a:latin typeface="Arial" charset="0"/>
        <a:ea typeface="+mn-ea"/>
        <a:cs typeface="+mn-cs"/>
      </a:defRPr>
    </a:lvl1pPr>
    <a:lvl2pPr marL="457200" algn="l" rtl="0" fontAlgn="base">
      <a:spcBef>
        <a:spcPct val="0"/>
      </a:spcBef>
      <a:spcAft>
        <a:spcPct val="0"/>
      </a:spcAft>
      <a:defRPr sz="3600" kern="1200">
        <a:solidFill>
          <a:schemeClr val="bg2"/>
        </a:solidFill>
        <a:latin typeface="Arial" charset="0"/>
        <a:ea typeface="+mn-ea"/>
        <a:cs typeface="+mn-cs"/>
      </a:defRPr>
    </a:lvl2pPr>
    <a:lvl3pPr marL="914400" algn="l" rtl="0" fontAlgn="base">
      <a:spcBef>
        <a:spcPct val="0"/>
      </a:spcBef>
      <a:spcAft>
        <a:spcPct val="0"/>
      </a:spcAft>
      <a:defRPr sz="3600" kern="1200">
        <a:solidFill>
          <a:schemeClr val="bg2"/>
        </a:solidFill>
        <a:latin typeface="Arial" charset="0"/>
        <a:ea typeface="+mn-ea"/>
        <a:cs typeface="+mn-cs"/>
      </a:defRPr>
    </a:lvl3pPr>
    <a:lvl4pPr marL="1371600" algn="l" rtl="0" fontAlgn="base">
      <a:spcBef>
        <a:spcPct val="0"/>
      </a:spcBef>
      <a:spcAft>
        <a:spcPct val="0"/>
      </a:spcAft>
      <a:defRPr sz="3600" kern="1200">
        <a:solidFill>
          <a:schemeClr val="bg2"/>
        </a:solidFill>
        <a:latin typeface="Arial" charset="0"/>
        <a:ea typeface="+mn-ea"/>
        <a:cs typeface="+mn-cs"/>
      </a:defRPr>
    </a:lvl4pPr>
    <a:lvl5pPr marL="1828800" algn="l" rtl="0" fontAlgn="base">
      <a:spcBef>
        <a:spcPct val="0"/>
      </a:spcBef>
      <a:spcAft>
        <a:spcPct val="0"/>
      </a:spcAft>
      <a:defRPr sz="3600" kern="1200">
        <a:solidFill>
          <a:schemeClr val="bg2"/>
        </a:solidFill>
        <a:latin typeface="Arial" charset="0"/>
        <a:ea typeface="+mn-ea"/>
        <a:cs typeface="+mn-cs"/>
      </a:defRPr>
    </a:lvl5pPr>
    <a:lvl6pPr marL="2286000" algn="l" defTabSz="914400" rtl="0" eaLnBrk="1" latinLnBrk="0" hangingPunct="1">
      <a:defRPr sz="3600" kern="1200">
        <a:solidFill>
          <a:schemeClr val="bg2"/>
        </a:solidFill>
        <a:latin typeface="Arial" charset="0"/>
        <a:ea typeface="+mn-ea"/>
        <a:cs typeface="+mn-cs"/>
      </a:defRPr>
    </a:lvl6pPr>
    <a:lvl7pPr marL="2743200" algn="l" defTabSz="914400" rtl="0" eaLnBrk="1" latinLnBrk="0" hangingPunct="1">
      <a:defRPr sz="3600" kern="1200">
        <a:solidFill>
          <a:schemeClr val="bg2"/>
        </a:solidFill>
        <a:latin typeface="Arial" charset="0"/>
        <a:ea typeface="+mn-ea"/>
        <a:cs typeface="+mn-cs"/>
      </a:defRPr>
    </a:lvl7pPr>
    <a:lvl8pPr marL="3200400" algn="l" defTabSz="914400" rtl="0" eaLnBrk="1" latinLnBrk="0" hangingPunct="1">
      <a:defRPr sz="3600" kern="1200">
        <a:solidFill>
          <a:schemeClr val="bg2"/>
        </a:solidFill>
        <a:latin typeface="Arial" charset="0"/>
        <a:ea typeface="+mn-ea"/>
        <a:cs typeface="+mn-cs"/>
      </a:defRPr>
    </a:lvl8pPr>
    <a:lvl9pPr marL="3657600" algn="l" defTabSz="914400" rtl="0" eaLnBrk="1" latinLnBrk="0" hangingPunct="1">
      <a:defRPr sz="3600" kern="1200">
        <a:solidFill>
          <a:schemeClr val="bg2"/>
        </a:solidFill>
        <a:latin typeface="Arial" charset="0"/>
        <a:ea typeface="+mn-ea"/>
        <a:cs typeface="+mn-cs"/>
      </a:defRPr>
    </a:lvl9pPr>
  </p:defaultTextStyle>
  <p:extLst>
    <p:ext uri="{EFAFB233-063F-42B5-8137-9DF3F51BA10A}">
      <p15:sldGuideLst xmlns:p15="http://schemas.microsoft.com/office/powerpoint/2012/main" xmlns="">
        <p15:guide id="1" orient="horz" pos="1909">
          <p15:clr>
            <a:srgbClr val="A4A3A4"/>
          </p15:clr>
        </p15:guide>
        <p15:guide id="2" orient="horz" pos="3906">
          <p15:clr>
            <a:srgbClr val="A4A3A4"/>
          </p15:clr>
        </p15:guide>
        <p15:guide id="3" orient="horz" pos="291">
          <p15:clr>
            <a:srgbClr val="A4A3A4"/>
          </p15:clr>
        </p15:guide>
        <p15:guide id="4" orient="horz" pos="9">
          <p15:clr>
            <a:srgbClr val="A4A3A4"/>
          </p15:clr>
        </p15:guide>
        <p15:guide id="5" orient="horz" pos="686" userDrawn="1">
          <p15:clr>
            <a:srgbClr val="A4A3A4"/>
          </p15:clr>
        </p15:guide>
        <p15:guide id="6" orient="horz">
          <p15:clr>
            <a:srgbClr val="A4A3A4"/>
          </p15:clr>
        </p15:guide>
        <p15:guide id="7" orient="horz" pos="1389" userDrawn="1">
          <p15:clr>
            <a:srgbClr val="A4A3A4"/>
          </p15:clr>
        </p15:guide>
        <p15:guide id="8" orient="horz" pos="4165">
          <p15:clr>
            <a:srgbClr val="A4A3A4"/>
          </p15:clr>
        </p15:guide>
        <p15:guide id="9" orient="horz" pos="1457" userDrawn="1">
          <p15:clr>
            <a:srgbClr val="A4A3A4"/>
          </p15:clr>
        </p15:guide>
        <p15:guide id="10" orient="horz" pos="2656">
          <p15:clr>
            <a:srgbClr val="A4A3A4"/>
          </p15:clr>
        </p15:guide>
        <p15:guide id="11" orient="horz" pos="2217">
          <p15:clr>
            <a:srgbClr val="A4A3A4"/>
          </p15:clr>
        </p15:guide>
        <p15:guide id="12" orient="horz" pos="3106">
          <p15:clr>
            <a:srgbClr val="A4A3A4"/>
          </p15:clr>
        </p15:guide>
        <p15:guide id="13" orient="horz" pos="3271" userDrawn="1">
          <p15:clr>
            <a:srgbClr val="A4A3A4"/>
          </p15:clr>
        </p15:guide>
        <p15:guide id="14" orient="horz" pos="3884" userDrawn="1">
          <p15:clr>
            <a:srgbClr val="A4A3A4"/>
          </p15:clr>
        </p15:guide>
        <p15:guide id="15" orient="horz" pos="3923">
          <p15:clr>
            <a:srgbClr val="A4A3A4"/>
          </p15:clr>
        </p15:guide>
        <p15:guide id="16" orient="horz" pos="1835">
          <p15:clr>
            <a:srgbClr val="A4A3A4"/>
          </p15:clr>
        </p15:guide>
        <p15:guide id="17" pos="5475">
          <p15:clr>
            <a:srgbClr val="A4A3A4"/>
          </p15:clr>
        </p15:guide>
        <p15:guide id="18" pos="1134" userDrawn="1">
          <p15:clr>
            <a:srgbClr val="A4A3A4"/>
          </p15:clr>
        </p15:guide>
        <p15:guide id="19" pos="1111" userDrawn="1">
          <p15:clr>
            <a:srgbClr val="A4A3A4"/>
          </p15:clr>
        </p15:guide>
        <p15:guide id="21" pos="13">
          <p15:clr>
            <a:srgbClr val="A4A3A4"/>
          </p15:clr>
        </p15:guide>
        <p15:guide id="22" pos="2540" userDrawn="1">
          <p15:clr>
            <a:srgbClr val="A4A3A4"/>
          </p15:clr>
        </p15:guide>
        <p15:guide id="23" pos="3946"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ong, Manny : Group Brand &amp; Marketing" initials="WM:GB&amp;M"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991"/>
    <a:srgbClr val="FDFCFC"/>
    <a:srgbClr val="FEFEFE"/>
    <a:srgbClr val="B3B3B3"/>
    <a:srgbClr val="CFD8E9"/>
    <a:srgbClr val="D8D8D8"/>
    <a:srgbClr val="CC3333"/>
    <a:srgbClr val="DC630A"/>
    <a:srgbClr val="72A309"/>
    <a:srgbClr val="FDFDF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339" autoAdjust="0"/>
    <p:restoredTop sz="89349" autoAdjust="0"/>
  </p:normalViewPr>
  <p:slideViewPr>
    <p:cSldViewPr snapToGrid="0" showGuides="1">
      <p:cViewPr varScale="1">
        <p:scale>
          <a:sx n="129" d="100"/>
          <a:sy n="129" d="100"/>
        </p:scale>
        <p:origin x="-120" y="-84"/>
      </p:cViewPr>
      <p:guideLst>
        <p:guide orient="horz" pos="1432"/>
        <p:guide orient="horz" pos="2930"/>
        <p:guide orient="horz" pos="218"/>
        <p:guide orient="horz" pos="7"/>
        <p:guide orient="horz" pos="515"/>
        <p:guide orient="horz"/>
        <p:guide orient="horz" pos="1042"/>
        <p:guide orient="horz" pos="3128"/>
        <p:guide orient="horz" pos="1093"/>
        <p:guide orient="horz" pos="1992"/>
        <p:guide orient="horz" pos="1663"/>
        <p:guide orient="horz" pos="2873"/>
        <p:guide orient="horz" pos="2909"/>
        <p:guide orient="horz" pos="2913"/>
        <p:guide orient="horz" pos="2942"/>
        <p:guide orient="horz" pos="1377"/>
        <p:guide pos="5470"/>
        <p:guide pos="1134"/>
        <p:guide pos="439"/>
        <p:guide pos="13"/>
        <p:guide pos="2540"/>
        <p:guide pos="4594"/>
        <p:guide pos="3199"/>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0" d="100"/>
          <a:sy n="70" d="100"/>
        </p:scale>
        <p:origin x="-329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B6E83F-DDFF-4F06-934D-046848986845}" type="doc">
      <dgm:prSet loTypeId="urn:microsoft.com/office/officeart/2005/8/layout/pyramid1" loCatId="pyramid" qsTypeId="urn:microsoft.com/office/officeart/2005/8/quickstyle/simple1" qsCatId="simple" csTypeId="urn:microsoft.com/office/officeart/2005/8/colors/accent1_3" csCatId="accent1" phldr="1"/>
      <dgm:spPr/>
    </dgm:pt>
    <dgm:pt modelId="{8B67F0D3-5B2C-4B91-9459-E646AF7A0027}">
      <dgm:prSet phldrT="[Text]" custT="1"/>
      <dgm:spPr/>
      <dgm:t>
        <a:bodyPr tIns="208800"/>
        <a:lstStyle/>
        <a:p>
          <a:pPr>
            <a:spcBef>
              <a:spcPts val="1200"/>
            </a:spcBef>
            <a:spcAft>
              <a:spcPts val="0"/>
            </a:spcAft>
          </a:pPr>
          <a:r>
            <a:rPr lang="en-GB" sz="1050" b="1" dirty="0" smtClean="0">
              <a:solidFill>
                <a:schemeClr val="bg1"/>
              </a:solidFill>
              <a:latin typeface="Arial" pitchFamily="34" charset="0"/>
              <a:cs typeface="Arial" pitchFamily="34" charset="0"/>
            </a:rPr>
            <a:t>WHAT </a:t>
          </a:r>
        </a:p>
        <a:p>
          <a:pPr>
            <a:spcBef>
              <a:spcPts val="1200"/>
            </a:spcBef>
            <a:spcAft>
              <a:spcPts val="0"/>
            </a:spcAft>
          </a:pPr>
          <a:r>
            <a:rPr lang="en-GB" sz="1050" b="1" dirty="0" smtClean="0">
              <a:solidFill>
                <a:schemeClr val="bg1"/>
              </a:solidFill>
              <a:latin typeface="Arial" pitchFamily="34" charset="0"/>
              <a:cs typeface="Arial" pitchFamily="34" charset="0"/>
            </a:rPr>
            <a:t>WE DO</a:t>
          </a:r>
          <a:endParaRPr lang="en-US" sz="1050" b="1" dirty="0">
            <a:solidFill>
              <a:schemeClr val="bg1"/>
            </a:solidFill>
            <a:latin typeface="Arial" pitchFamily="34" charset="0"/>
            <a:cs typeface="Arial" pitchFamily="34" charset="0"/>
          </a:endParaRPr>
        </a:p>
      </dgm:t>
    </dgm:pt>
    <dgm:pt modelId="{F46B9C9D-1377-4805-892B-24F98B7897D0}" type="parTrans" cxnId="{B1F62730-37C1-4E69-9A4B-D92A78309977}">
      <dgm:prSet/>
      <dgm:spPr/>
      <dgm:t>
        <a:bodyPr/>
        <a:lstStyle/>
        <a:p>
          <a:endParaRPr lang="en-US"/>
        </a:p>
      </dgm:t>
    </dgm:pt>
    <dgm:pt modelId="{1CDA1EB8-B23A-4DDC-8FC0-2706D6A1486A}" type="sibTrans" cxnId="{B1F62730-37C1-4E69-9A4B-D92A78309977}">
      <dgm:prSet/>
      <dgm:spPr/>
      <dgm:t>
        <a:bodyPr/>
        <a:lstStyle/>
        <a:p>
          <a:endParaRPr lang="en-US"/>
        </a:p>
      </dgm:t>
    </dgm:pt>
    <dgm:pt modelId="{451A9D0E-AEB9-48AF-BE3F-97528E0BC0FC}">
      <dgm:prSet phldrT="[Text]" custT="1"/>
      <dgm:spPr/>
      <dgm:t>
        <a:bodyPr/>
        <a:lstStyle/>
        <a:p>
          <a:r>
            <a:rPr lang="en-GB" sz="1400" b="1" dirty="0" smtClean="0">
              <a:solidFill>
                <a:schemeClr val="bg1"/>
              </a:solidFill>
              <a:latin typeface="Arial" pitchFamily="34" charset="0"/>
              <a:cs typeface="Arial" pitchFamily="34" charset="0"/>
            </a:rPr>
            <a:t>VALUES AND ATTITUDES</a:t>
          </a:r>
          <a:endParaRPr lang="en-US" sz="1400" b="1" dirty="0">
            <a:solidFill>
              <a:schemeClr val="bg1"/>
            </a:solidFill>
            <a:latin typeface="Arial" pitchFamily="34" charset="0"/>
            <a:cs typeface="Arial" pitchFamily="34" charset="0"/>
          </a:endParaRPr>
        </a:p>
      </dgm:t>
    </dgm:pt>
    <dgm:pt modelId="{00B55367-74FB-45AA-B4BB-4D8F7AC5F16A}" type="parTrans" cxnId="{AB6E29F1-37E4-49E6-9614-5BFDFE9B08DC}">
      <dgm:prSet/>
      <dgm:spPr/>
      <dgm:t>
        <a:bodyPr/>
        <a:lstStyle/>
        <a:p>
          <a:endParaRPr lang="en-US"/>
        </a:p>
      </dgm:t>
    </dgm:pt>
    <dgm:pt modelId="{AA9A3C2A-42D9-4F0A-A60E-C872CC1E9C4B}" type="sibTrans" cxnId="{AB6E29F1-37E4-49E6-9614-5BFDFE9B08DC}">
      <dgm:prSet/>
      <dgm:spPr/>
      <dgm:t>
        <a:bodyPr/>
        <a:lstStyle/>
        <a:p>
          <a:endParaRPr lang="en-US"/>
        </a:p>
      </dgm:t>
    </dgm:pt>
    <dgm:pt modelId="{535BE2C7-775D-4B3F-AFEE-870CB279E91C}">
      <dgm:prSet phldrT="[Text]" custT="1"/>
      <dgm:spPr/>
      <dgm:t>
        <a:bodyPr/>
        <a:lstStyle/>
        <a:p>
          <a:r>
            <a:rPr lang="en-GB" sz="1800" b="1" dirty="0" smtClean="0">
              <a:solidFill>
                <a:schemeClr val="bg1"/>
              </a:solidFill>
              <a:latin typeface="Arial" pitchFamily="34" charset="0"/>
              <a:cs typeface="Arial" pitchFamily="34" charset="0"/>
            </a:rPr>
            <a:t>CULTURE</a:t>
          </a:r>
          <a:endParaRPr lang="en-US" sz="2000" b="1" dirty="0">
            <a:solidFill>
              <a:schemeClr val="bg1"/>
            </a:solidFill>
            <a:latin typeface="Arial" pitchFamily="34" charset="0"/>
            <a:cs typeface="Arial" pitchFamily="34" charset="0"/>
          </a:endParaRPr>
        </a:p>
      </dgm:t>
    </dgm:pt>
    <dgm:pt modelId="{A30489A7-07E3-485F-9785-854F5C49708C}" type="parTrans" cxnId="{5B358B62-8993-4C69-9E6F-DAEF2F7C5AA3}">
      <dgm:prSet/>
      <dgm:spPr/>
      <dgm:t>
        <a:bodyPr/>
        <a:lstStyle/>
        <a:p>
          <a:endParaRPr lang="en-US"/>
        </a:p>
      </dgm:t>
    </dgm:pt>
    <dgm:pt modelId="{3D22ACD2-33EB-4E41-B816-DF3FAEDB20D1}" type="sibTrans" cxnId="{5B358B62-8993-4C69-9E6F-DAEF2F7C5AA3}">
      <dgm:prSet/>
      <dgm:spPr/>
      <dgm:t>
        <a:bodyPr/>
        <a:lstStyle/>
        <a:p>
          <a:endParaRPr lang="en-US"/>
        </a:p>
      </dgm:t>
    </dgm:pt>
    <dgm:pt modelId="{5A8EAFF0-030C-43D5-97A3-9A439803E0C2}" type="pres">
      <dgm:prSet presAssocID="{CFB6E83F-DDFF-4F06-934D-046848986845}" presName="Name0" presStyleCnt="0">
        <dgm:presLayoutVars>
          <dgm:dir/>
          <dgm:animLvl val="lvl"/>
          <dgm:resizeHandles val="exact"/>
        </dgm:presLayoutVars>
      </dgm:prSet>
      <dgm:spPr/>
    </dgm:pt>
    <dgm:pt modelId="{04DCE041-7B39-44DB-A937-670CCE61C1A8}" type="pres">
      <dgm:prSet presAssocID="{8B67F0D3-5B2C-4B91-9459-E646AF7A0027}" presName="Name8" presStyleCnt="0"/>
      <dgm:spPr/>
    </dgm:pt>
    <dgm:pt modelId="{EACF4215-D5A1-4B43-A127-5B53DF7845FA}" type="pres">
      <dgm:prSet presAssocID="{8B67F0D3-5B2C-4B91-9459-E646AF7A0027}" presName="level" presStyleLbl="node1" presStyleIdx="0" presStyleCnt="3">
        <dgm:presLayoutVars>
          <dgm:chMax val="1"/>
          <dgm:bulletEnabled val="1"/>
        </dgm:presLayoutVars>
      </dgm:prSet>
      <dgm:spPr/>
      <dgm:t>
        <a:bodyPr/>
        <a:lstStyle/>
        <a:p>
          <a:endParaRPr lang="en-US"/>
        </a:p>
      </dgm:t>
    </dgm:pt>
    <dgm:pt modelId="{28372A3D-9C7A-4F00-A395-2793C9E3ED7C}" type="pres">
      <dgm:prSet presAssocID="{8B67F0D3-5B2C-4B91-9459-E646AF7A0027}" presName="levelTx" presStyleLbl="revTx" presStyleIdx="0" presStyleCnt="0">
        <dgm:presLayoutVars>
          <dgm:chMax val="1"/>
          <dgm:bulletEnabled val="1"/>
        </dgm:presLayoutVars>
      </dgm:prSet>
      <dgm:spPr/>
      <dgm:t>
        <a:bodyPr/>
        <a:lstStyle/>
        <a:p>
          <a:endParaRPr lang="en-US"/>
        </a:p>
      </dgm:t>
    </dgm:pt>
    <dgm:pt modelId="{3261A7B4-9014-40F1-A230-13E7250CD42F}" type="pres">
      <dgm:prSet presAssocID="{451A9D0E-AEB9-48AF-BE3F-97528E0BC0FC}" presName="Name8" presStyleCnt="0"/>
      <dgm:spPr/>
    </dgm:pt>
    <dgm:pt modelId="{40E1898B-06FB-40A2-8201-BD760E1A9174}" type="pres">
      <dgm:prSet presAssocID="{451A9D0E-AEB9-48AF-BE3F-97528E0BC0FC}" presName="level" presStyleLbl="node1" presStyleIdx="1" presStyleCnt="3">
        <dgm:presLayoutVars>
          <dgm:chMax val="1"/>
          <dgm:bulletEnabled val="1"/>
        </dgm:presLayoutVars>
      </dgm:prSet>
      <dgm:spPr/>
      <dgm:t>
        <a:bodyPr/>
        <a:lstStyle/>
        <a:p>
          <a:endParaRPr lang="en-US"/>
        </a:p>
      </dgm:t>
    </dgm:pt>
    <dgm:pt modelId="{BC412C32-FB02-4B06-BD0E-424DD6E56487}" type="pres">
      <dgm:prSet presAssocID="{451A9D0E-AEB9-48AF-BE3F-97528E0BC0FC}" presName="levelTx" presStyleLbl="revTx" presStyleIdx="0" presStyleCnt="0">
        <dgm:presLayoutVars>
          <dgm:chMax val="1"/>
          <dgm:bulletEnabled val="1"/>
        </dgm:presLayoutVars>
      </dgm:prSet>
      <dgm:spPr/>
      <dgm:t>
        <a:bodyPr/>
        <a:lstStyle/>
        <a:p>
          <a:endParaRPr lang="en-US"/>
        </a:p>
      </dgm:t>
    </dgm:pt>
    <dgm:pt modelId="{BD1450A1-5FFF-41E9-9175-4266D813F7D1}" type="pres">
      <dgm:prSet presAssocID="{535BE2C7-775D-4B3F-AFEE-870CB279E91C}" presName="Name8" presStyleCnt="0"/>
      <dgm:spPr/>
    </dgm:pt>
    <dgm:pt modelId="{A9A3E71F-6D50-4E8F-964A-E8683C6F194C}" type="pres">
      <dgm:prSet presAssocID="{535BE2C7-775D-4B3F-AFEE-870CB279E91C}" presName="level" presStyleLbl="node1" presStyleIdx="2" presStyleCnt="3">
        <dgm:presLayoutVars>
          <dgm:chMax val="1"/>
          <dgm:bulletEnabled val="1"/>
        </dgm:presLayoutVars>
      </dgm:prSet>
      <dgm:spPr/>
      <dgm:t>
        <a:bodyPr/>
        <a:lstStyle/>
        <a:p>
          <a:endParaRPr lang="en-US"/>
        </a:p>
      </dgm:t>
    </dgm:pt>
    <dgm:pt modelId="{32F972ED-E861-44C3-BF37-A6659E8DA8F8}" type="pres">
      <dgm:prSet presAssocID="{535BE2C7-775D-4B3F-AFEE-870CB279E91C}" presName="levelTx" presStyleLbl="revTx" presStyleIdx="0" presStyleCnt="0">
        <dgm:presLayoutVars>
          <dgm:chMax val="1"/>
          <dgm:bulletEnabled val="1"/>
        </dgm:presLayoutVars>
      </dgm:prSet>
      <dgm:spPr/>
      <dgm:t>
        <a:bodyPr/>
        <a:lstStyle/>
        <a:p>
          <a:endParaRPr lang="en-US"/>
        </a:p>
      </dgm:t>
    </dgm:pt>
  </dgm:ptLst>
  <dgm:cxnLst>
    <dgm:cxn modelId="{926D6E3E-1FE0-4876-BF09-69D1B6817FFE}" type="presOf" srcId="{451A9D0E-AEB9-48AF-BE3F-97528E0BC0FC}" destId="{40E1898B-06FB-40A2-8201-BD760E1A9174}" srcOrd="0" destOrd="0" presId="urn:microsoft.com/office/officeart/2005/8/layout/pyramid1"/>
    <dgm:cxn modelId="{E868B483-4028-43FF-8DF5-087BEFE2BB0D}" type="presOf" srcId="{8B67F0D3-5B2C-4B91-9459-E646AF7A0027}" destId="{EACF4215-D5A1-4B43-A127-5B53DF7845FA}" srcOrd="0" destOrd="0" presId="urn:microsoft.com/office/officeart/2005/8/layout/pyramid1"/>
    <dgm:cxn modelId="{B1F62730-37C1-4E69-9A4B-D92A78309977}" srcId="{CFB6E83F-DDFF-4F06-934D-046848986845}" destId="{8B67F0D3-5B2C-4B91-9459-E646AF7A0027}" srcOrd="0" destOrd="0" parTransId="{F46B9C9D-1377-4805-892B-24F98B7897D0}" sibTransId="{1CDA1EB8-B23A-4DDC-8FC0-2706D6A1486A}"/>
    <dgm:cxn modelId="{2903790C-C293-4A9E-8893-5C9275AA19FA}" type="presOf" srcId="{CFB6E83F-DDFF-4F06-934D-046848986845}" destId="{5A8EAFF0-030C-43D5-97A3-9A439803E0C2}" srcOrd="0" destOrd="0" presId="urn:microsoft.com/office/officeart/2005/8/layout/pyramid1"/>
    <dgm:cxn modelId="{AE7208C8-D952-400C-A77D-7FB1609875FA}" type="presOf" srcId="{535BE2C7-775D-4B3F-AFEE-870CB279E91C}" destId="{A9A3E71F-6D50-4E8F-964A-E8683C6F194C}" srcOrd="0" destOrd="0" presId="urn:microsoft.com/office/officeart/2005/8/layout/pyramid1"/>
    <dgm:cxn modelId="{527C3052-FE7F-4429-B25E-BFFE13260742}" type="presOf" srcId="{451A9D0E-AEB9-48AF-BE3F-97528E0BC0FC}" destId="{BC412C32-FB02-4B06-BD0E-424DD6E56487}" srcOrd="1" destOrd="0" presId="urn:microsoft.com/office/officeart/2005/8/layout/pyramid1"/>
    <dgm:cxn modelId="{AB6E29F1-37E4-49E6-9614-5BFDFE9B08DC}" srcId="{CFB6E83F-DDFF-4F06-934D-046848986845}" destId="{451A9D0E-AEB9-48AF-BE3F-97528E0BC0FC}" srcOrd="1" destOrd="0" parTransId="{00B55367-74FB-45AA-B4BB-4D8F7AC5F16A}" sibTransId="{AA9A3C2A-42D9-4F0A-A60E-C872CC1E9C4B}"/>
    <dgm:cxn modelId="{C1718D7D-2E6B-4CC4-8CDA-C281BD5332B5}" type="presOf" srcId="{8B67F0D3-5B2C-4B91-9459-E646AF7A0027}" destId="{28372A3D-9C7A-4F00-A395-2793C9E3ED7C}" srcOrd="1" destOrd="0" presId="urn:microsoft.com/office/officeart/2005/8/layout/pyramid1"/>
    <dgm:cxn modelId="{58C60B0A-3822-4612-BFDF-8B01810AB3D7}" type="presOf" srcId="{535BE2C7-775D-4B3F-AFEE-870CB279E91C}" destId="{32F972ED-E861-44C3-BF37-A6659E8DA8F8}" srcOrd="1" destOrd="0" presId="urn:microsoft.com/office/officeart/2005/8/layout/pyramid1"/>
    <dgm:cxn modelId="{5B358B62-8993-4C69-9E6F-DAEF2F7C5AA3}" srcId="{CFB6E83F-DDFF-4F06-934D-046848986845}" destId="{535BE2C7-775D-4B3F-AFEE-870CB279E91C}" srcOrd="2" destOrd="0" parTransId="{A30489A7-07E3-485F-9785-854F5C49708C}" sibTransId="{3D22ACD2-33EB-4E41-B816-DF3FAEDB20D1}"/>
    <dgm:cxn modelId="{62799CB8-668A-45C3-9DEF-D4887A80004C}" type="presParOf" srcId="{5A8EAFF0-030C-43D5-97A3-9A439803E0C2}" destId="{04DCE041-7B39-44DB-A937-670CCE61C1A8}" srcOrd="0" destOrd="0" presId="urn:microsoft.com/office/officeart/2005/8/layout/pyramid1"/>
    <dgm:cxn modelId="{78E37A8F-9C21-4C52-AA67-6C5147C703AE}" type="presParOf" srcId="{04DCE041-7B39-44DB-A937-670CCE61C1A8}" destId="{EACF4215-D5A1-4B43-A127-5B53DF7845FA}" srcOrd="0" destOrd="0" presId="urn:microsoft.com/office/officeart/2005/8/layout/pyramid1"/>
    <dgm:cxn modelId="{9A69E587-8C27-4D5B-8B97-2A94B5C3DB83}" type="presParOf" srcId="{04DCE041-7B39-44DB-A937-670CCE61C1A8}" destId="{28372A3D-9C7A-4F00-A395-2793C9E3ED7C}" srcOrd="1" destOrd="0" presId="urn:microsoft.com/office/officeart/2005/8/layout/pyramid1"/>
    <dgm:cxn modelId="{D72CA466-F05F-4988-B2E0-67D401FDF613}" type="presParOf" srcId="{5A8EAFF0-030C-43D5-97A3-9A439803E0C2}" destId="{3261A7B4-9014-40F1-A230-13E7250CD42F}" srcOrd="1" destOrd="0" presId="urn:microsoft.com/office/officeart/2005/8/layout/pyramid1"/>
    <dgm:cxn modelId="{9CC0831E-3D51-4FB1-863C-6F440866DCA4}" type="presParOf" srcId="{3261A7B4-9014-40F1-A230-13E7250CD42F}" destId="{40E1898B-06FB-40A2-8201-BD760E1A9174}" srcOrd="0" destOrd="0" presId="urn:microsoft.com/office/officeart/2005/8/layout/pyramid1"/>
    <dgm:cxn modelId="{003BCC28-74AA-49A5-88C9-9C0DCA469551}" type="presParOf" srcId="{3261A7B4-9014-40F1-A230-13E7250CD42F}" destId="{BC412C32-FB02-4B06-BD0E-424DD6E56487}" srcOrd="1" destOrd="0" presId="urn:microsoft.com/office/officeart/2005/8/layout/pyramid1"/>
    <dgm:cxn modelId="{04B5581B-4974-44CC-BF24-9A1A3329DF6B}" type="presParOf" srcId="{5A8EAFF0-030C-43D5-97A3-9A439803E0C2}" destId="{BD1450A1-5FFF-41E9-9175-4266D813F7D1}" srcOrd="2" destOrd="0" presId="urn:microsoft.com/office/officeart/2005/8/layout/pyramid1"/>
    <dgm:cxn modelId="{83FA8E3A-180E-420E-99B1-EDCFC1A12E50}" type="presParOf" srcId="{BD1450A1-5FFF-41E9-9175-4266D813F7D1}" destId="{A9A3E71F-6D50-4E8F-964A-E8683C6F194C}" srcOrd="0" destOrd="0" presId="urn:microsoft.com/office/officeart/2005/8/layout/pyramid1"/>
    <dgm:cxn modelId="{85564575-9474-4453-B525-0BB2CBC0DDBB}" type="presParOf" srcId="{BD1450A1-5FFF-41E9-9175-4266D813F7D1}" destId="{32F972ED-E861-44C3-BF37-A6659E8DA8F8}" srcOrd="1" destOrd="0" presId="urn:microsoft.com/office/officeart/2005/8/layout/pyramid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CF4215-D5A1-4B43-A127-5B53DF7845FA}">
      <dsp:nvSpPr>
        <dsp:cNvPr id="0" name=""/>
        <dsp:cNvSpPr/>
      </dsp:nvSpPr>
      <dsp:spPr>
        <a:xfrm>
          <a:off x="1234190" y="0"/>
          <a:ext cx="1234191" cy="629503"/>
        </a:xfrm>
        <a:prstGeom prst="trapezoid">
          <a:avLst>
            <a:gd name="adj" fmla="val 98029"/>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208800" rIns="13970" bIns="13970" numCol="1" spcCol="1270" anchor="ctr" anchorCtr="0">
          <a:noAutofit/>
        </a:bodyPr>
        <a:lstStyle/>
        <a:p>
          <a:pPr lvl="0" algn="ctr" defTabSz="466725">
            <a:lnSpc>
              <a:spcPct val="90000"/>
            </a:lnSpc>
            <a:spcBef>
              <a:spcPct val="0"/>
            </a:spcBef>
            <a:spcAft>
              <a:spcPts val="0"/>
            </a:spcAft>
          </a:pPr>
          <a:r>
            <a:rPr lang="en-GB" sz="1050" b="1" kern="1200" dirty="0" smtClean="0">
              <a:solidFill>
                <a:schemeClr val="bg1"/>
              </a:solidFill>
              <a:latin typeface="Arial" pitchFamily="34" charset="0"/>
              <a:cs typeface="Arial" pitchFamily="34" charset="0"/>
            </a:rPr>
            <a:t>WHAT </a:t>
          </a:r>
        </a:p>
        <a:p>
          <a:pPr lvl="0" algn="ctr" defTabSz="466725">
            <a:lnSpc>
              <a:spcPct val="90000"/>
            </a:lnSpc>
            <a:spcBef>
              <a:spcPct val="0"/>
            </a:spcBef>
            <a:spcAft>
              <a:spcPts val="0"/>
            </a:spcAft>
          </a:pPr>
          <a:r>
            <a:rPr lang="en-GB" sz="1050" b="1" kern="1200" dirty="0" smtClean="0">
              <a:solidFill>
                <a:schemeClr val="bg1"/>
              </a:solidFill>
              <a:latin typeface="Arial" pitchFamily="34" charset="0"/>
              <a:cs typeface="Arial" pitchFamily="34" charset="0"/>
            </a:rPr>
            <a:t>WE DO</a:t>
          </a:r>
          <a:endParaRPr lang="en-US" sz="1050" b="1" kern="1200" dirty="0">
            <a:solidFill>
              <a:schemeClr val="bg1"/>
            </a:solidFill>
            <a:latin typeface="Arial" pitchFamily="34" charset="0"/>
            <a:cs typeface="Arial" pitchFamily="34" charset="0"/>
          </a:endParaRPr>
        </a:p>
      </dsp:txBody>
      <dsp:txXfrm>
        <a:off x="1234190" y="0"/>
        <a:ext cx="1234191" cy="629503"/>
      </dsp:txXfrm>
    </dsp:sp>
    <dsp:sp modelId="{40E1898B-06FB-40A2-8201-BD760E1A9174}">
      <dsp:nvSpPr>
        <dsp:cNvPr id="0" name=""/>
        <dsp:cNvSpPr/>
      </dsp:nvSpPr>
      <dsp:spPr>
        <a:xfrm>
          <a:off x="617095" y="629503"/>
          <a:ext cx="2468382" cy="629503"/>
        </a:xfrm>
        <a:prstGeom prst="trapezoid">
          <a:avLst>
            <a:gd name="adj" fmla="val 98029"/>
          </a:avLst>
        </a:prstGeom>
        <a:solidFill>
          <a:schemeClr val="accent1">
            <a:shade val="80000"/>
            <a:hueOff val="285527"/>
            <a:satOff val="-9433"/>
            <a:lumOff val="172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solidFill>
                <a:schemeClr val="bg1"/>
              </a:solidFill>
              <a:latin typeface="Arial" pitchFamily="34" charset="0"/>
              <a:cs typeface="Arial" pitchFamily="34" charset="0"/>
            </a:rPr>
            <a:t>VALUES AND ATTITUDES</a:t>
          </a:r>
          <a:endParaRPr lang="en-US" sz="1400" b="1" kern="1200" dirty="0">
            <a:solidFill>
              <a:schemeClr val="bg1"/>
            </a:solidFill>
            <a:latin typeface="Arial" pitchFamily="34" charset="0"/>
            <a:cs typeface="Arial" pitchFamily="34" charset="0"/>
          </a:endParaRPr>
        </a:p>
      </dsp:txBody>
      <dsp:txXfrm>
        <a:off x="1049062" y="629503"/>
        <a:ext cx="1604448" cy="629503"/>
      </dsp:txXfrm>
    </dsp:sp>
    <dsp:sp modelId="{A9A3E71F-6D50-4E8F-964A-E8683C6F194C}">
      <dsp:nvSpPr>
        <dsp:cNvPr id="0" name=""/>
        <dsp:cNvSpPr/>
      </dsp:nvSpPr>
      <dsp:spPr>
        <a:xfrm>
          <a:off x="0" y="1259006"/>
          <a:ext cx="3702573" cy="629503"/>
        </a:xfrm>
        <a:prstGeom prst="trapezoid">
          <a:avLst>
            <a:gd name="adj" fmla="val 98029"/>
          </a:avLst>
        </a:prstGeom>
        <a:solidFill>
          <a:schemeClr val="accent1">
            <a:shade val="80000"/>
            <a:hueOff val="571055"/>
            <a:satOff val="-18867"/>
            <a:lumOff val="345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b="1" kern="1200" dirty="0" smtClean="0">
              <a:solidFill>
                <a:schemeClr val="bg1"/>
              </a:solidFill>
              <a:latin typeface="Arial" pitchFamily="34" charset="0"/>
              <a:cs typeface="Arial" pitchFamily="34" charset="0"/>
            </a:rPr>
            <a:t>CULTURE</a:t>
          </a:r>
          <a:endParaRPr lang="en-US" sz="2000" b="1" kern="1200" dirty="0">
            <a:solidFill>
              <a:schemeClr val="bg1"/>
            </a:solidFill>
            <a:latin typeface="Arial" pitchFamily="34" charset="0"/>
            <a:cs typeface="Arial" pitchFamily="34" charset="0"/>
          </a:endParaRPr>
        </a:p>
      </dsp:txBody>
      <dsp:txXfrm>
        <a:off x="647950" y="1259006"/>
        <a:ext cx="2406672" cy="62950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02CFC0-CC7A-4C97-8E4D-DAE31AFA7E3F}" type="datetimeFigureOut">
              <a:rPr lang="en-US" smtClean="0"/>
              <a:pPr/>
              <a:t>5/22/2017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8D37F0-34A1-4CF2-A9B0-E53D7D9C9830}" type="slidenum">
              <a:rPr lang="en-US" smtClean="0"/>
              <a:pPr/>
              <a:t>‹#›</a:t>
            </a:fld>
            <a:endParaRPr lang="en-US"/>
          </a:p>
        </p:txBody>
      </p:sp>
    </p:spTree>
    <p:extLst>
      <p:ext uri="{BB962C8B-B14F-4D97-AF65-F5344CB8AC3E}">
        <p14:creationId xmlns:p14="http://schemas.microsoft.com/office/powerpoint/2010/main" xmlns="" val="2042169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solidFill>
                  <a:schemeClr val="tx1"/>
                </a:solidFill>
                <a:latin typeface="Arial" pitchFamily="34" charset="0"/>
              </a:defRPr>
            </a:lvl1pPr>
          </a:lstStyle>
          <a:p>
            <a:pPr>
              <a:defRPr/>
            </a:pPr>
            <a:endParaRPr lang="en-US"/>
          </a:p>
        </p:txBody>
      </p:sp>
      <p:sp>
        <p:nvSpPr>
          <p:cNvPr id="2109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solidFill>
                  <a:schemeClr val="tx1"/>
                </a:solidFill>
                <a:latin typeface="Arial" pitchFamily="34"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2109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109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solidFill>
                  <a:schemeClr val="tx1"/>
                </a:solidFill>
                <a:latin typeface="Arial" pitchFamily="34" charset="0"/>
              </a:defRPr>
            </a:lvl1pPr>
          </a:lstStyle>
          <a:p>
            <a:pPr>
              <a:defRPr/>
            </a:pPr>
            <a:endParaRPr lang="en-US"/>
          </a:p>
        </p:txBody>
      </p:sp>
      <p:sp>
        <p:nvSpPr>
          <p:cNvPr id="210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solidFill>
                  <a:schemeClr val="tx1"/>
                </a:solidFill>
                <a:latin typeface="Arial" pitchFamily="34" charset="0"/>
              </a:defRPr>
            </a:lvl1pPr>
          </a:lstStyle>
          <a:p>
            <a:pPr>
              <a:defRPr/>
            </a:pPr>
            <a:fld id="{A6DF9CD8-78EA-48F9-B05B-939900F5F25B}" type="slidenum">
              <a:rPr lang="en-US"/>
              <a:pPr>
                <a:defRPr/>
              </a:pPr>
              <a:t>‹#›</a:t>
            </a:fld>
            <a:endParaRPr lang="en-US"/>
          </a:p>
        </p:txBody>
      </p:sp>
    </p:spTree>
    <p:extLst>
      <p:ext uri="{BB962C8B-B14F-4D97-AF65-F5344CB8AC3E}">
        <p14:creationId xmlns:p14="http://schemas.microsoft.com/office/powerpoint/2010/main" xmlns="" val="21682645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baseline="0" dirty="0" smtClean="0"/>
              <a:t>First, some context</a:t>
            </a: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baseline="0" dirty="0" smtClean="0"/>
              <a:t>I’m now going to talk about Speed and Control. Can appear to be a dichotomy.</a:t>
            </a:r>
          </a:p>
          <a:p>
            <a:r>
              <a:rPr lang="en-GB" baseline="0" dirty="0" smtClean="0"/>
              <a:t>Agile not fragile.</a:t>
            </a:r>
          </a:p>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baseline="0" dirty="0" smtClean="0"/>
              <a:t>Front end of the pipeline also needs speed and control. Are teams working on the right things? Are the right things getting to the teams quickly?</a:t>
            </a:r>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sz="1600" i="0" kern="1200" dirty="0" smtClean="0">
                <a:solidFill>
                  <a:schemeClr val="tx1"/>
                </a:solidFill>
                <a:latin typeface="Arial" pitchFamily="34" charset="0"/>
                <a:ea typeface="+mn-ea"/>
                <a:cs typeface="+mn-cs"/>
              </a:rPr>
              <a:t>Barclays is a transatlantic consumer, corporate and investment bank offering products and services across personal, corporate and investment banking, credit cards and wealth management, with a strong presence in our two home markets of the UK and the US. </a:t>
            </a:r>
            <a:endParaRPr lang="en-US" sz="1600" i="0" kern="1200" dirty="0" smtClean="0">
              <a:solidFill>
                <a:schemeClr val="tx1"/>
              </a:solidFill>
              <a:latin typeface="Arial" pitchFamily="34" charset="0"/>
              <a:ea typeface="+mn-ea"/>
              <a:cs typeface="+mn-cs"/>
            </a:endParaRPr>
          </a:p>
          <a:p>
            <a:r>
              <a:rPr lang="en-GB" sz="1600" i="0" kern="1200" dirty="0" smtClean="0">
                <a:solidFill>
                  <a:schemeClr val="tx1"/>
                </a:solidFill>
                <a:latin typeface="Arial" pitchFamily="34" charset="0"/>
                <a:ea typeface="+mn-ea"/>
                <a:cs typeface="+mn-cs"/>
              </a:rPr>
              <a:t> </a:t>
            </a:r>
            <a:endParaRPr lang="en-US" sz="1600" i="0" kern="1200" dirty="0" smtClean="0">
              <a:solidFill>
                <a:schemeClr val="tx1"/>
              </a:solidFill>
              <a:latin typeface="Arial" pitchFamily="34" charset="0"/>
              <a:ea typeface="+mn-ea"/>
              <a:cs typeface="+mn-cs"/>
            </a:endParaRPr>
          </a:p>
          <a:p>
            <a:r>
              <a:rPr lang="en-GB" sz="1600" i="0" kern="1200" dirty="0" smtClean="0">
                <a:solidFill>
                  <a:schemeClr val="tx1"/>
                </a:solidFill>
                <a:latin typeface="Arial" pitchFamily="34" charset="0"/>
                <a:ea typeface="+mn-ea"/>
                <a:cs typeface="+mn-cs"/>
              </a:rPr>
              <a:t>With over 327 years of history and expertise in banking, Barclays operates in over 40 countries and employs approximately 120,000 people. Barclays moves, lends, invests and protects money for customers and clients worldwide</a:t>
            </a:r>
            <a:r>
              <a:rPr lang="en-GB" sz="1600" i="0" kern="1200" dirty="0" smtClean="0">
                <a:solidFill>
                  <a:schemeClr val="tx1"/>
                </a:solidFill>
                <a:latin typeface="Arial" pitchFamily="34" charset="0"/>
                <a:ea typeface="+mn-ea"/>
                <a:cs typeface="+mn-cs"/>
              </a:rPr>
              <a:t>.</a:t>
            </a:r>
          </a:p>
          <a:p>
            <a:endParaRPr lang="en-GB" sz="1600" i="0" kern="1200" dirty="0" smtClean="0">
              <a:solidFill>
                <a:schemeClr val="tx1"/>
              </a:solidFill>
              <a:latin typeface="Arial" pitchFamily="34" charset="0"/>
              <a:ea typeface="+mn-ea"/>
              <a:cs typeface="+mn-cs"/>
            </a:endParaRPr>
          </a:p>
          <a:p>
            <a:pPr algn="l">
              <a:spcBef>
                <a:spcPts val="1200"/>
              </a:spcBef>
            </a:pPr>
            <a:r>
              <a:rPr lang="en-GB" sz="1600" kern="1200" dirty="0" smtClean="0">
                <a:solidFill>
                  <a:schemeClr val="tx1"/>
                </a:solidFill>
                <a:latin typeface="Arial" pitchFamily="34" charset="0"/>
                <a:ea typeface="+mn-ea"/>
                <a:cs typeface="Arial" pitchFamily="34" charset="0"/>
              </a:rPr>
              <a:t>12 retail banking digital transactions every second</a:t>
            </a:r>
          </a:p>
          <a:p>
            <a:pPr algn="l">
              <a:spcBef>
                <a:spcPts val="1200"/>
              </a:spcBef>
            </a:pPr>
            <a:r>
              <a:rPr lang="en-GB" sz="1600" kern="1200" dirty="0" smtClean="0">
                <a:solidFill>
                  <a:schemeClr val="tx1"/>
                </a:solidFill>
                <a:latin typeface="Arial" pitchFamily="34" charset="0"/>
                <a:ea typeface="+mn-ea"/>
                <a:cs typeface="Arial" pitchFamily="34" charset="0"/>
              </a:rPr>
              <a:t>£1 in every £3 in the UK was spent through Barclaycard</a:t>
            </a:r>
          </a:p>
          <a:p>
            <a:pPr algn="l">
              <a:spcBef>
                <a:spcPts val="1200"/>
              </a:spcBef>
            </a:pPr>
            <a:r>
              <a:rPr lang="en-GB" sz="1600" kern="1200" dirty="0" smtClean="0">
                <a:solidFill>
                  <a:schemeClr val="tx1"/>
                </a:solidFill>
                <a:latin typeface="Arial" pitchFamily="34" charset="0"/>
                <a:ea typeface="+mn-ea"/>
                <a:cs typeface="Arial" pitchFamily="34" charset="0"/>
              </a:rPr>
              <a:t>Meets a financial need for almost 50% of adults in the UK</a:t>
            </a:r>
          </a:p>
          <a:p>
            <a:endParaRPr lang="en-US" sz="1600" i="0" kern="1200" dirty="0" smtClean="0">
              <a:solidFill>
                <a:schemeClr val="tx1"/>
              </a:solidFill>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23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Video clip</a:t>
            </a:r>
            <a:endParaRPr lang="en-US" dirty="0"/>
          </a:p>
        </p:txBody>
      </p:sp>
      <p:sp>
        <p:nvSpPr>
          <p:cNvPr id="4" name="Slide Number Placeholder 3"/>
          <p:cNvSpPr>
            <a:spLocks noGrp="1"/>
          </p:cNvSpPr>
          <p:nvPr>
            <p:ph type="sldNum" sz="quarter" idx="10"/>
          </p:nvPr>
        </p:nvSpPr>
        <p:spPr/>
        <p:txBody>
          <a:bodyPr/>
          <a:lstStyle/>
          <a:p>
            <a:pPr>
              <a:defRPr/>
            </a:pPr>
            <a:fld id="{A6DF9CD8-78EA-48F9-B05B-939900F5F25B}"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First I’m going to share some Lessons Learnt, the things I would tell myself at the beginning of 2015 if</a:t>
            </a:r>
            <a:r>
              <a:rPr lang="en-GB" baseline="0" dirty="0" smtClean="0"/>
              <a:t> I could.</a:t>
            </a:r>
          </a:p>
          <a:p>
            <a:r>
              <a:rPr lang="en-GB" baseline="0" dirty="0" smtClean="0"/>
              <a:t>Then I’m going to share what we’re doing around Speed and Control in the most regulated industry.</a:t>
            </a:r>
            <a:endParaRPr lang="en-GB" dirty="0" smtClean="0"/>
          </a:p>
          <a:p>
            <a:r>
              <a:rPr lang="en-GB" dirty="0" smtClean="0"/>
              <a:t>This </a:t>
            </a:r>
            <a:r>
              <a:rPr lang="en-GB" dirty="0" smtClean="0"/>
              <a:t>symbol denotes a lesson we have learnt, a challenge, learning</a:t>
            </a:r>
            <a:r>
              <a:rPr lang="en-GB" baseline="0" dirty="0" smtClean="0"/>
              <a:t> through failing</a:t>
            </a:r>
          </a:p>
          <a:p>
            <a:endParaRPr lang="en-GB"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Change the system</a:t>
            </a:r>
            <a:endParaRPr lang="en-US"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GB" baseline="0" dirty="0" smtClean="0"/>
              <a:t>Kanban philosophy may work in a local optimisation, it doesn’t work when part of a bigger system which need to pivot.</a:t>
            </a:r>
          </a:p>
          <a:p>
            <a:r>
              <a:rPr lang="en-GB" baseline="0" dirty="0" smtClean="0"/>
              <a:t>Need bold steps. In experience this is where I’ve seen it work best. Pivot to product, feature teams.</a:t>
            </a:r>
          </a:p>
          <a:p>
            <a:r>
              <a:rPr lang="en-GB" baseline="0" dirty="0" smtClean="0"/>
              <a:t>Be willing to change the system of work.</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2FBA44D-A8BE-47AE-99A8-5887BF7DEEDD}"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1862138" y="1598831"/>
            <a:ext cx="5449164" cy="553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3600" b="0" i="0" u="none" strike="noStrike" cap="none" normalizeH="0" baseline="0" smtClean="0">
              <a:ln>
                <a:noFill/>
              </a:ln>
              <a:solidFill>
                <a:schemeClr val="bg2"/>
              </a:solidFill>
              <a:effectLst/>
              <a:latin typeface="Arial" pitchFamily="34" charset="0"/>
            </a:endParaRPr>
          </a:p>
        </p:txBody>
      </p:sp>
      <p:pic>
        <p:nvPicPr>
          <p:cNvPr id="10" name="Picture 9" descr="Bar_06_WHITE_FLAT.png"/>
          <p:cNvPicPr>
            <a:picLocks noChangeAspect="1"/>
          </p:cNvPicPr>
          <p:nvPr userDrawn="1"/>
        </p:nvPicPr>
        <p:blipFill>
          <a:blip r:embed="rId2" cstate="print"/>
          <a:stretch>
            <a:fillRect/>
          </a:stretch>
        </p:blipFill>
        <p:spPr bwMode="invGray">
          <a:xfrm>
            <a:off x="7511030" y="1785332"/>
            <a:ext cx="1216818" cy="205394"/>
          </a:xfrm>
          <a:prstGeom prst="rect">
            <a:avLst/>
          </a:prstGeom>
        </p:spPr>
      </p:pic>
      <p:sp>
        <p:nvSpPr>
          <p:cNvPr id="11274" name="Rectangle 10"/>
          <p:cNvSpPr>
            <a:spLocks noGrp="1" noChangeArrowheads="1"/>
          </p:cNvSpPr>
          <p:nvPr>
            <p:ph type="ctrTitle"/>
          </p:nvPr>
        </p:nvSpPr>
        <p:spPr>
          <a:xfrm>
            <a:off x="2037034" y="3066396"/>
            <a:ext cx="5322695" cy="492443"/>
          </a:xfrm>
        </p:spPr>
        <p:txBody>
          <a:bodyPr/>
          <a:lstStyle>
            <a:lvl1pPr>
              <a:defRPr sz="3200" b="0">
                <a:solidFill>
                  <a:schemeClr val="tx1"/>
                </a:solidFill>
                <a:latin typeface="+mj-lt"/>
              </a:defRPr>
            </a:lvl1pPr>
          </a:lstStyle>
          <a:p>
            <a:r>
              <a:rPr lang="en-US" dirty="0" smtClean="0"/>
              <a:t>Click to edit Master title style</a:t>
            </a:r>
            <a:endParaRPr lang="en-US" dirty="0"/>
          </a:p>
        </p:txBody>
      </p:sp>
      <p:sp>
        <p:nvSpPr>
          <p:cNvPr id="11288" name="Rectangle 24"/>
          <p:cNvSpPr>
            <a:spLocks noGrp="1" noChangeArrowheads="1"/>
          </p:cNvSpPr>
          <p:nvPr>
            <p:ph type="subTitle" sz="quarter" idx="1" hasCustomPrompt="1"/>
          </p:nvPr>
        </p:nvSpPr>
        <p:spPr>
          <a:xfrm>
            <a:off x="2040366" y="3576169"/>
            <a:ext cx="5389562" cy="307777"/>
          </a:xfrm>
        </p:spPr>
        <p:txBody>
          <a:bodyPr/>
          <a:lstStyle>
            <a:lvl1pPr marL="0" indent="0">
              <a:buFont typeface="Wingdings" pitchFamily="2" charset="2"/>
              <a:buNone/>
              <a:defRPr sz="2000" b="0">
                <a:solidFill>
                  <a:schemeClr val="tx1"/>
                </a:solidFill>
                <a:latin typeface="+mj-lt"/>
              </a:defRPr>
            </a:lvl1pPr>
          </a:lstStyle>
          <a:p>
            <a:r>
              <a:rPr lang="en-US" dirty="0" smtClean="0"/>
              <a:t>Click to edit master subtitle style</a:t>
            </a:r>
            <a:endParaRPr lang="en-US" dirty="0"/>
          </a:p>
        </p:txBody>
      </p:sp>
      <p:cxnSp>
        <p:nvCxnSpPr>
          <p:cNvPr id="12" name="Straight Connector 11"/>
          <p:cNvCxnSpPr/>
          <p:nvPr userDrawn="1"/>
        </p:nvCxnSpPr>
        <p:spPr bwMode="auto">
          <a:xfrm>
            <a:off x="1865099" y="739307"/>
            <a:ext cx="1" cy="2251800"/>
          </a:xfrm>
          <a:prstGeom prst="line">
            <a:avLst/>
          </a:prstGeom>
          <a:noFill/>
          <a:ln w="63500" cap="rnd" cmpd="sng" algn="ctr">
            <a:solidFill>
              <a:schemeClr val="tx1"/>
            </a:solidFill>
            <a:prstDash val="solid"/>
            <a:round/>
            <a:headEnd type="none" w="med" len="med"/>
            <a:tailEnd type="none" w="med" len="med"/>
          </a:ln>
          <a:effectLst/>
        </p:spPr>
      </p:cxnSp>
      <p:cxnSp>
        <p:nvCxnSpPr>
          <p:cNvPr id="15" name="Straight Connector 14"/>
          <p:cNvCxnSpPr/>
          <p:nvPr userDrawn="1"/>
        </p:nvCxnSpPr>
        <p:spPr bwMode="auto">
          <a:xfrm>
            <a:off x="7311302" y="739306"/>
            <a:ext cx="2682" cy="2254500"/>
          </a:xfrm>
          <a:prstGeom prst="line">
            <a:avLst/>
          </a:prstGeom>
          <a:noFill/>
          <a:ln w="63500" cap="rnd" cmpd="sng" algn="ctr">
            <a:solidFill>
              <a:schemeClr val="tx1"/>
            </a:solidFill>
            <a:prstDash val="solid"/>
            <a:round/>
            <a:headEnd type="none" w="med" len="med"/>
            <a:tailEnd type="none" w="med" len="med"/>
          </a:ln>
          <a:effectLst/>
        </p:spPr>
      </p:cxnSp>
      <p:sp>
        <p:nvSpPr>
          <p:cNvPr id="11" name="TextBox 10"/>
          <p:cNvSpPr txBox="1"/>
          <p:nvPr userDrawn="1"/>
        </p:nvSpPr>
        <p:spPr>
          <a:xfrm>
            <a:off x="3556529" y="1740671"/>
            <a:ext cx="2113271" cy="400110"/>
          </a:xfrm>
          <a:prstGeom prst="rect">
            <a:avLst/>
          </a:prstGeom>
          <a:noFill/>
        </p:spPr>
        <p:txBody>
          <a:bodyPr wrap="none" rtlCol="0">
            <a:spAutoFit/>
          </a:bodyPr>
          <a:lstStyle/>
          <a:p>
            <a:r>
              <a:rPr lang="en-GB" sz="2000" dirty="0" smtClean="0">
                <a:solidFill>
                  <a:srgbClr val="000000"/>
                </a:solidFill>
                <a:latin typeface="+mn-lt"/>
              </a:rPr>
              <a:t>Insert image</a:t>
            </a:r>
            <a:r>
              <a:rPr lang="en-GB" sz="2000" baseline="0" dirty="0" smtClean="0">
                <a:solidFill>
                  <a:srgbClr val="000000"/>
                </a:solidFill>
                <a:latin typeface="+mn-lt"/>
              </a:rPr>
              <a:t> here</a:t>
            </a:r>
            <a:endParaRPr lang="en-GB" sz="2000" dirty="0" smtClean="0">
              <a:solidFill>
                <a:srgbClr val="000000"/>
              </a:solidFill>
              <a:latin typeface="+mn-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text_2 Right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4174" y="829591"/>
            <a:ext cx="3925888" cy="2154436"/>
          </a:xfrm>
        </p:spPr>
        <p:txBody>
          <a:bodyPr/>
          <a:lstStyle>
            <a:lvl1pPr>
              <a:lnSpc>
                <a:spcPct val="100000"/>
              </a:lnSpc>
              <a:spcBef>
                <a:spcPts val="1200"/>
              </a:spcBef>
              <a:defRPr sz="2000"/>
            </a:lvl1pPr>
            <a:lvl2pPr marL="176213" indent="-176213">
              <a:lnSpc>
                <a:spcPct val="100000"/>
              </a:lnSpc>
              <a:spcBef>
                <a:spcPts val="1200"/>
              </a:spcBef>
              <a:buClr>
                <a:schemeClr val="tx1"/>
              </a:buClr>
              <a:buFont typeface="Wingdings" pitchFamily="2" charset="2"/>
              <a:buChar char=""/>
              <a:defRPr sz="2000"/>
            </a:lvl2pPr>
            <a:lvl3pPr marL="404813" indent="-228600">
              <a:lnSpc>
                <a:spcPct val="100000"/>
              </a:lnSpc>
              <a:spcBef>
                <a:spcPts val="1200"/>
              </a:spcBef>
              <a:defRPr sz="2000"/>
            </a:lvl3pPr>
            <a:lvl4pPr marL="627063" indent="-222250">
              <a:lnSpc>
                <a:spcPct val="100000"/>
              </a:lnSpc>
              <a:spcBef>
                <a:spcPts val="1200"/>
              </a:spcBef>
              <a:defRPr sz="2000"/>
            </a:lvl4pPr>
            <a:lvl5pPr marL="852488" indent="-225425">
              <a:lnSpc>
                <a:spcPct val="100000"/>
              </a:lnSpc>
              <a:spcBef>
                <a:spcPts val="1200"/>
              </a:spcBef>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7"/>
          <p:cNvSpPr>
            <a:spLocks noGrp="1"/>
          </p:cNvSpPr>
          <p:nvPr>
            <p:ph type="pic" sz="quarter" idx="10"/>
          </p:nvPr>
        </p:nvSpPr>
        <p:spPr>
          <a:xfrm>
            <a:off x="4778378" y="859633"/>
            <a:ext cx="3941763" cy="1717770"/>
          </a:xfrm>
        </p:spPr>
        <p:txBody>
          <a:bodyPr anchor="ctr">
            <a:noAutofit/>
          </a:bodyPr>
          <a:lstStyle>
            <a:lvl1pPr algn="ctr">
              <a:defRPr i="1">
                <a:solidFill>
                  <a:schemeClr val="tx1"/>
                </a:solidFill>
              </a:defRPr>
            </a:lvl1pPr>
          </a:lstStyle>
          <a:p>
            <a:r>
              <a:rPr lang="en-US" smtClean="0"/>
              <a:t>Click icon to add picture</a:t>
            </a:r>
            <a:endParaRPr lang="en-US" dirty="0"/>
          </a:p>
        </p:txBody>
      </p:sp>
      <p:sp>
        <p:nvSpPr>
          <p:cNvPr id="11" name="Picture Placeholder 7"/>
          <p:cNvSpPr>
            <a:spLocks noGrp="1"/>
          </p:cNvSpPr>
          <p:nvPr>
            <p:ph type="pic" sz="quarter" idx="11"/>
          </p:nvPr>
        </p:nvSpPr>
        <p:spPr>
          <a:xfrm>
            <a:off x="4767490" y="2743699"/>
            <a:ext cx="3941763" cy="1717770"/>
          </a:xfrm>
        </p:spPr>
        <p:txBody>
          <a:bodyPr anchor="ctr">
            <a:noAutofit/>
          </a:bodyPr>
          <a:lstStyle>
            <a:lvl1pPr algn="ctr">
              <a:defRPr i="1">
                <a:solidFill>
                  <a:schemeClr val="tx1"/>
                </a:solidFill>
              </a:defRPr>
            </a:lvl1pPr>
          </a:lstStyle>
          <a:p>
            <a:r>
              <a:rPr lang="en-US" smtClean="0"/>
              <a:t>Click icon to add picture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93460" y="339647"/>
            <a:ext cx="3908425" cy="1838334"/>
          </a:xfrm>
        </p:spPr>
        <p:txBody>
          <a:bodyPr anchor="ctr">
            <a:noAutofit/>
          </a:bodyPr>
          <a:lstStyle>
            <a:lvl1pPr algn="ctr">
              <a:defRPr i="1"/>
            </a:lvl1pPr>
          </a:lstStyle>
          <a:p>
            <a:r>
              <a:rPr lang="en-US" smtClean="0"/>
              <a:t>Click icon to add picture</a:t>
            </a:r>
            <a:endParaRPr lang="en-US" dirty="0"/>
          </a:p>
        </p:txBody>
      </p:sp>
      <p:sp>
        <p:nvSpPr>
          <p:cNvPr id="7" name="Picture Placeholder 7"/>
          <p:cNvSpPr>
            <a:spLocks noGrp="1"/>
          </p:cNvSpPr>
          <p:nvPr>
            <p:ph type="pic" sz="quarter" idx="11"/>
          </p:nvPr>
        </p:nvSpPr>
        <p:spPr>
          <a:xfrm>
            <a:off x="4763043" y="339647"/>
            <a:ext cx="3908425" cy="1838334"/>
          </a:xfrm>
        </p:spPr>
        <p:txBody>
          <a:bodyPr anchor="ctr">
            <a:noAutofit/>
          </a:bodyPr>
          <a:lstStyle>
            <a:lvl1pPr algn="ctr">
              <a:defRPr i="1"/>
            </a:lvl1pPr>
          </a:lstStyle>
          <a:p>
            <a:r>
              <a:rPr lang="en-US" smtClean="0"/>
              <a:t>Click icon to add picture</a:t>
            </a:r>
            <a:endParaRPr lang="en-US" dirty="0"/>
          </a:p>
        </p:txBody>
      </p:sp>
      <p:sp>
        <p:nvSpPr>
          <p:cNvPr id="10" name="Picture Placeholder 7"/>
          <p:cNvSpPr>
            <a:spLocks noGrp="1"/>
          </p:cNvSpPr>
          <p:nvPr>
            <p:ph type="pic" sz="quarter" idx="12"/>
          </p:nvPr>
        </p:nvSpPr>
        <p:spPr>
          <a:xfrm>
            <a:off x="693460" y="2449800"/>
            <a:ext cx="3908425" cy="1838334"/>
          </a:xfrm>
        </p:spPr>
        <p:txBody>
          <a:bodyPr anchor="ctr">
            <a:noAutofit/>
          </a:bodyPr>
          <a:lstStyle>
            <a:lvl1pPr algn="ctr">
              <a:defRPr i="1"/>
            </a:lvl1pPr>
          </a:lstStyle>
          <a:p>
            <a:r>
              <a:rPr lang="en-US" smtClean="0"/>
              <a:t>Click icon to add picture</a:t>
            </a:r>
            <a:endParaRPr lang="en-US"/>
          </a:p>
        </p:txBody>
      </p:sp>
      <p:sp>
        <p:nvSpPr>
          <p:cNvPr id="11" name="Picture Placeholder 7"/>
          <p:cNvSpPr>
            <a:spLocks noGrp="1"/>
          </p:cNvSpPr>
          <p:nvPr>
            <p:ph type="pic" sz="quarter" idx="13"/>
          </p:nvPr>
        </p:nvSpPr>
        <p:spPr>
          <a:xfrm>
            <a:off x="4763043" y="2449800"/>
            <a:ext cx="3908425" cy="1838334"/>
          </a:xfrm>
        </p:spPr>
        <p:txBody>
          <a:bodyPr anchor="ctr">
            <a:noAutofit/>
          </a:bodyPr>
          <a:lstStyle>
            <a:lvl1pPr algn="ctr">
              <a:defRPr i="1"/>
            </a:lvl1pPr>
          </a:lstStyle>
          <a:p>
            <a:r>
              <a:rPr lang="en-US" smtClean="0"/>
              <a:t>Click icon to add picture</a:t>
            </a:r>
            <a:endParaRPr lang="en-US" dirty="0"/>
          </a:p>
        </p:txBody>
      </p:sp>
      <p:sp>
        <p:nvSpPr>
          <p:cNvPr id="14" name="Text Placeholder 13"/>
          <p:cNvSpPr>
            <a:spLocks noGrp="1"/>
          </p:cNvSpPr>
          <p:nvPr>
            <p:ph type="body" sz="quarter" idx="14"/>
          </p:nvPr>
        </p:nvSpPr>
        <p:spPr>
          <a:xfrm>
            <a:off x="682624" y="2215346"/>
            <a:ext cx="3886200" cy="215444"/>
          </a:xfrm>
        </p:spPr>
        <p:txBody>
          <a:bodyPr/>
          <a:lstStyle>
            <a:lvl1pPr>
              <a:defRPr sz="1400"/>
            </a:lvl1pPr>
          </a:lstStyle>
          <a:p>
            <a:pPr lvl="0"/>
            <a:r>
              <a:rPr lang="en-US" smtClean="0"/>
              <a:t>Click to edit Master text styles</a:t>
            </a:r>
          </a:p>
        </p:txBody>
      </p:sp>
      <p:sp>
        <p:nvSpPr>
          <p:cNvPr id="15" name="Text Placeholder 13"/>
          <p:cNvSpPr>
            <a:spLocks noGrp="1"/>
          </p:cNvSpPr>
          <p:nvPr>
            <p:ph type="body" sz="quarter" idx="15"/>
          </p:nvPr>
        </p:nvSpPr>
        <p:spPr>
          <a:xfrm>
            <a:off x="4782351" y="2215346"/>
            <a:ext cx="3886200" cy="215444"/>
          </a:xfrm>
        </p:spPr>
        <p:txBody>
          <a:bodyPr/>
          <a:lstStyle>
            <a:lvl1pPr>
              <a:defRPr sz="1400"/>
            </a:lvl1pPr>
          </a:lstStyle>
          <a:p>
            <a:pPr lvl="0"/>
            <a:r>
              <a:rPr lang="en-US" smtClean="0"/>
              <a:t>Click to edit Master text styles</a:t>
            </a:r>
          </a:p>
        </p:txBody>
      </p:sp>
      <p:sp>
        <p:nvSpPr>
          <p:cNvPr id="16" name="Text Placeholder 13"/>
          <p:cNvSpPr>
            <a:spLocks noGrp="1"/>
          </p:cNvSpPr>
          <p:nvPr>
            <p:ph type="body" sz="quarter" idx="16"/>
          </p:nvPr>
        </p:nvSpPr>
        <p:spPr>
          <a:xfrm>
            <a:off x="682624" y="4317965"/>
            <a:ext cx="3886200" cy="215444"/>
          </a:xfrm>
        </p:spPr>
        <p:txBody>
          <a:bodyPr/>
          <a:lstStyle>
            <a:lvl1pPr>
              <a:defRPr sz="1400"/>
            </a:lvl1pPr>
          </a:lstStyle>
          <a:p>
            <a:pPr lvl="0"/>
            <a:r>
              <a:rPr lang="en-US" smtClean="0"/>
              <a:t>Click to edit Master text styles</a:t>
            </a:r>
          </a:p>
        </p:txBody>
      </p:sp>
      <p:sp>
        <p:nvSpPr>
          <p:cNvPr id="17" name="Text Placeholder 13"/>
          <p:cNvSpPr>
            <a:spLocks noGrp="1"/>
          </p:cNvSpPr>
          <p:nvPr>
            <p:ph type="body" sz="quarter" idx="17"/>
          </p:nvPr>
        </p:nvSpPr>
        <p:spPr>
          <a:xfrm>
            <a:off x="4782351" y="4317965"/>
            <a:ext cx="3886200" cy="215444"/>
          </a:xfrm>
        </p:spPr>
        <p:txBody>
          <a:bodyPr/>
          <a:lstStyle>
            <a:lvl1pPr>
              <a:defRPr sz="1400"/>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93460" y="339648"/>
            <a:ext cx="7978269" cy="3948487"/>
          </a:xfrm>
        </p:spPr>
        <p:txBody>
          <a:bodyPr anchor="ctr">
            <a:noAutofit/>
          </a:bodyPr>
          <a:lstStyle>
            <a:lvl1pPr algn="ctr">
              <a:defRPr sz="2800" i="1"/>
            </a:lvl1pPr>
          </a:lstStyle>
          <a:p>
            <a:r>
              <a:rPr lang="en-US" smtClean="0"/>
              <a:t>Click icon to add picture</a:t>
            </a:r>
            <a:endParaRPr lang="en-US" dirty="0"/>
          </a:p>
        </p:txBody>
      </p:sp>
      <p:sp>
        <p:nvSpPr>
          <p:cNvPr id="16" name="Text Placeholder 13"/>
          <p:cNvSpPr>
            <a:spLocks noGrp="1"/>
          </p:cNvSpPr>
          <p:nvPr>
            <p:ph type="body" sz="quarter" idx="16"/>
          </p:nvPr>
        </p:nvSpPr>
        <p:spPr>
          <a:xfrm>
            <a:off x="682624" y="4438541"/>
            <a:ext cx="3886200" cy="215444"/>
          </a:xfrm>
        </p:spPr>
        <p:txBody>
          <a:bodyPr/>
          <a:lstStyle>
            <a:lvl1pPr>
              <a:defRPr sz="1400"/>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descr="Bar_06_WHITE_FLAT.png"/>
          <p:cNvPicPr>
            <a:picLocks noChangeAspect="1"/>
          </p:cNvPicPr>
          <p:nvPr userDrawn="1"/>
        </p:nvPicPr>
        <p:blipFill>
          <a:blip r:embed="rId2" cstate="print"/>
          <a:stretch>
            <a:fillRect/>
          </a:stretch>
        </p:blipFill>
        <p:spPr bwMode="invGray">
          <a:xfrm>
            <a:off x="7472364" y="4816728"/>
            <a:ext cx="1216818" cy="155322"/>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xmlns="" val="37409478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1"/>
          <p:cNvGrpSpPr>
            <a:grpSpLocks/>
          </p:cNvGrpSpPr>
          <p:nvPr userDrawn="1"/>
        </p:nvGrpSpPr>
        <p:grpSpPr bwMode="auto">
          <a:xfrm>
            <a:off x="1851033" y="1603483"/>
            <a:ext cx="5457825" cy="1473422"/>
            <a:chOff x="1174" y="1011"/>
            <a:chExt cx="3438" cy="929"/>
          </a:xfrm>
        </p:grpSpPr>
        <p:cxnSp>
          <p:nvCxnSpPr>
            <p:cNvPr id="5" name="Straight Connector 9"/>
            <p:cNvCxnSpPr>
              <a:cxnSpLocks noChangeShapeType="1"/>
            </p:cNvCxnSpPr>
            <p:nvPr userDrawn="1"/>
          </p:nvCxnSpPr>
          <p:spPr bwMode="auto">
            <a:xfrm rot="16200000" flipH="1">
              <a:off x="709" y="1476"/>
              <a:ext cx="929" cy="0"/>
            </a:xfrm>
            <a:prstGeom prst="line">
              <a:avLst/>
            </a:prstGeom>
            <a:noFill/>
            <a:ln w="63500" cap="rnd" algn="ctr">
              <a:solidFill>
                <a:schemeClr val="accent1"/>
              </a:solidFill>
              <a:round/>
              <a:headEnd/>
              <a:tailEnd/>
            </a:ln>
          </p:spPr>
        </p:cxnSp>
        <p:cxnSp>
          <p:nvCxnSpPr>
            <p:cNvPr id="6" name="Straight Connector 10"/>
            <p:cNvCxnSpPr>
              <a:cxnSpLocks noChangeShapeType="1"/>
            </p:cNvCxnSpPr>
            <p:nvPr userDrawn="1"/>
          </p:nvCxnSpPr>
          <p:spPr bwMode="auto">
            <a:xfrm rot="16200000" flipH="1">
              <a:off x="4147" y="1476"/>
              <a:ext cx="929"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8" y="2229964"/>
            <a:ext cx="1298575" cy="220459"/>
          </a:xfrm>
          <a:prstGeom prst="rect">
            <a:avLst/>
          </a:prstGeom>
          <a:noFill/>
          <a:ln w="9525">
            <a:noFill/>
            <a:miter lim="800000"/>
            <a:headEnd/>
            <a:tailEnd/>
          </a:ln>
        </p:spPr>
      </p:pic>
      <p:sp>
        <p:nvSpPr>
          <p:cNvPr id="71683" name="Rectangle 2"/>
          <p:cNvSpPr>
            <a:spLocks noGrp="1" noChangeArrowheads="1"/>
          </p:cNvSpPr>
          <p:nvPr>
            <p:ph type="ctrTitle"/>
          </p:nvPr>
        </p:nvSpPr>
        <p:spPr>
          <a:xfrm>
            <a:off x="1993907" y="1913166"/>
            <a:ext cx="5180013" cy="492443"/>
          </a:xfrm>
        </p:spPr>
        <p:txBody>
          <a:bodyPr/>
          <a:lstStyle>
            <a:lvl1pPr>
              <a:defRPr sz="3200" smtClean="0"/>
            </a:lvl1pPr>
          </a:lstStyle>
          <a:p>
            <a:r>
              <a:rPr lang="en-US" smtClean="0"/>
              <a:t>Click to edit Master title style</a:t>
            </a:r>
            <a:endParaRPr lang="en-US" dirty="0" smtClean="0"/>
          </a:p>
        </p:txBody>
      </p:sp>
      <p:sp>
        <p:nvSpPr>
          <p:cNvPr id="71684" name="Rectangle 3"/>
          <p:cNvSpPr>
            <a:spLocks noGrp="1" noChangeArrowheads="1"/>
          </p:cNvSpPr>
          <p:nvPr>
            <p:ph type="subTitle" idx="1"/>
          </p:nvPr>
        </p:nvSpPr>
        <p:spPr>
          <a:xfrm>
            <a:off x="1993900" y="2480553"/>
            <a:ext cx="5168900" cy="307777"/>
          </a:xfrm>
        </p:spPr>
        <p:txBody>
          <a:bodyPr/>
          <a:lstStyle>
            <a:lvl1pPr>
              <a:defRPr smtClean="0">
                <a:solidFill>
                  <a:schemeClr val="accent1"/>
                </a:solidFill>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xmlns="" val="316164224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993" y="223307"/>
            <a:ext cx="8334853" cy="461665"/>
          </a:xfrm>
        </p:spPr>
        <p:txBody>
          <a:bodyPr/>
          <a:lstStyle>
            <a:lvl1pPr>
              <a:defRPr sz="3000" b="0">
                <a:solidFill>
                  <a:schemeClr val="accent1"/>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6883" y="824738"/>
            <a:ext cx="8327363" cy="2154436"/>
          </a:xfrm>
        </p:spPr>
        <p:txBody>
          <a:bodyPr/>
          <a:lstStyle>
            <a:lvl1pPr>
              <a:defRPr sz="2000">
                <a:latin typeface="Arial" pitchFamily="34" charset="0"/>
                <a:cs typeface="Arial" pitchFamily="34" charset="0"/>
              </a:defRPr>
            </a:lvl1pPr>
            <a:lvl2pPr>
              <a:defRPr sz="2000">
                <a:latin typeface="Arial" pitchFamily="34" charset="0"/>
                <a:cs typeface="Arial" pitchFamily="34" charset="0"/>
              </a:defRPr>
            </a:lvl2pPr>
            <a:lvl3pPr marL="571500" indent="-342900">
              <a:defRPr sz="2000">
                <a:latin typeface="Arial" pitchFamily="34" charset="0"/>
                <a:cs typeface="Arial" pitchFamily="34" charset="0"/>
              </a:defRPr>
            </a:lvl3pPr>
            <a:lvl4pPr marL="862013" indent="-290513">
              <a:defRPr sz="2000">
                <a:latin typeface="Arial" pitchFamily="34" charset="0"/>
                <a:cs typeface="Arial" pitchFamily="34" charset="0"/>
              </a:defRPr>
            </a:lvl4pPr>
            <a:lvl5pPr marL="1204913" indent="-342900">
              <a:defRPr sz="2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405008" y="4720033"/>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4196254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Numbered text page">
    <p:spTree>
      <p:nvGrpSpPr>
        <p:cNvPr id="1" name=""/>
        <p:cNvGrpSpPr/>
        <p:nvPr/>
      </p:nvGrpSpPr>
      <p:grpSpPr>
        <a:xfrm>
          <a:off x="0" y="0"/>
          <a:ext cx="0" cy="0"/>
          <a:chOff x="0" y="0"/>
          <a:chExt cx="0" cy="0"/>
        </a:xfrm>
      </p:grpSpPr>
      <p:sp>
        <p:nvSpPr>
          <p:cNvPr id="2" name="Title 1"/>
          <p:cNvSpPr>
            <a:spLocks noGrp="1"/>
          </p:cNvSpPr>
          <p:nvPr>
            <p:ph type="title"/>
          </p:nvPr>
        </p:nvSpPr>
        <p:spPr>
          <a:xfrm>
            <a:off x="396882" y="229979"/>
            <a:ext cx="9116785" cy="461665"/>
          </a:xfrm>
        </p:spPr>
        <p:txBody>
          <a:bodyPr anchor="t"/>
          <a:lstStyle>
            <a:lvl1pPr>
              <a:defRPr sz="3000" b="0">
                <a:solidFill>
                  <a:schemeClr val="accent1"/>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96882" y="824736"/>
            <a:ext cx="8335963" cy="1938992"/>
          </a:xfrm>
        </p:spPr>
        <p:txBody>
          <a:bodyPr/>
          <a:lstStyle>
            <a:lvl1pPr marL="341313" indent="-341313">
              <a:lnSpc>
                <a:spcPct val="100000"/>
              </a:lnSpc>
              <a:spcBef>
                <a:spcPts val="900"/>
              </a:spcBef>
              <a:buClrTx/>
              <a:buFont typeface="+mj-lt"/>
              <a:buAutoNum type="arabicPeriod"/>
              <a:defRPr sz="2000">
                <a:solidFill>
                  <a:schemeClr val="tx1"/>
                </a:solidFill>
                <a:latin typeface="Arial" pitchFamily="34" charset="0"/>
                <a:cs typeface="Arial" pitchFamily="34" charset="0"/>
              </a:defRPr>
            </a:lvl1pPr>
            <a:lvl2pPr marL="682625" indent="-341313">
              <a:lnSpc>
                <a:spcPct val="100000"/>
              </a:lnSpc>
              <a:spcBef>
                <a:spcPts val="900"/>
              </a:spcBef>
              <a:buFont typeface="+mj-lt"/>
              <a:buAutoNum type="alphaLcPeriod"/>
              <a:defRPr sz="2000">
                <a:latin typeface="Arial" pitchFamily="34" charset="0"/>
                <a:cs typeface="Arial" pitchFamily="34" charset="0"/>
              </a:defRPr>
            </a:lvl2pPr>
            <a:lvl3pPr marL="1025525" indent="-333375">
              <a:lnSpc>
                <a:spcPct val="100000"/>
              </a:lnSpc>
              <a:spcBef>
                <a:spcPts val="900"/>
              </a:spcBef>
              <a:defRPr sz="2000">
                <a:latin typeface="Arial" pitchFamily="34" charset="0"/>
                <a:cs typeface="Arial" pitchFamily="34" charset="0"/>
              </a:defRPr>
            </a:lvl3pPr>
            <a:lvl4pPr marL="1146175" indent="-231775">
              <a:lnSpc>
                <a:spcPct val="100000"/>
              </a:lnSpc>
              <a:spcBef>
                <a:spcPts val="900"/>
              </a:spcBef>
              <a:defRPr sz="1800">
                <a:latin typeface="Arial" pitchFamily="34" charset="0"/>
                <a:cs typeface="Arial" pitchFamily="34" charset="0"/>
              </a:defRPr>
            </a:lvl4pPr>
            <a:lvl5pPr marL="1427163" indent="-280988">
              <a:lnSpc>
                <a:spcPct val="100000"/>
              </a:lnSpc>
              <a:spcBef>
                <a:spcPts val="900"/>
              </a:spcBef>
              <a:defRPr sz="18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1425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1" name="Picture 10" descr="Bar_06_WHITE_FLAT.png"/>
          <p:cNvPicPr>
            <a:picLocks noChangeAspect="1"/>
          </p:cNvPicPr>
          <p:nvPr userDrawn="1"/>
        </p:nvPicPr>
        <p:blipFill>
          <a:blip r:embed="rId2" cstate="print"/>
          <a:stretch>
            <a:fillRect/>
          </a:stretch>
        </p:blipFill>
        <p:spPr bwMode="invGray">
          <a:xfrm>
            <a:off x="7474745" y="2262569"/>
            <a:ext cx="1216818" cy="155322"/>
          </a:xfrm>
          <a:prstGeom prst="rect">
            <a:avLst/>
          </a:prstGeom>
        </p:spPr>
      </p:pic>
      <p:grpSp>
        <p:nvGrpSpPr>
          <p:cNvPr id="15" name="Group 14"/>
          <p:cNvGrpSpPr/>
          <p:nvPr userDrawn="1"/>
        </p:nvGrpSpPr>
        <p:grpSpPr>
          <a:xfrm>
            <a:off x="723881" y="1599013"/>
            <a:ext cx="6591321" cy="1474469"/>
            <a:chOff x="1865096" y="985741"/>
            <a:chExt cx="5446206" cy="3557683"/>
          </a:xfrm>
        </p:grpSpPr>
        <p:cxnSp>
          <p:nvCxnSpPr>
            <p:cNvPr id="23" name="Straight Connector 22"/>
            <p:cNvCxnSpPr/>
            <p:nvPr userDrawn="1"/>
          </p:nvCxnSpPr>
          <p:spPr bwMode="auto">
            <a:xfrm rot="16200000" flipH="1">
              <a:off x="86255" y="2764583"/>
              <a:ext cx="3557682" cy="0"/>
            </a:xfrm>
            <a:prstGeom prst="line">
              <a:avLst/>
            </a:prstGeom>
            <a:noFill/>
            <a:ln w="63500" cap="rnd" cmpd="sng" algn="ctr">
              <a:solidFill>
                <a:schemeClr val="tx1"/>
              </a:solidFill>
              <a:prstDash val="solid"/>
              <a:round/>
              <a:headEnd type="none" w="med" len="med"/>
              <a:tailEnd type="none" w="med" len="med"/>
            </a:ln>
            <a:effectLst/>
          </p:spPr>
        </p:cxnSp>
        <p:cxnSp>
          <p:nvCxnSpPr>
            <p:cNvPr id="24" name="Straight Connector 23"/>
            <p:cNvCxnSpPr/>
            <p:nvPr userDrawn="1"/>
          </p:nvCxnSpPr>
          <p:spPr bwMode="auto">
            <a:xfrm rot="16200000" flipH="1">
              <a:off x="5532461" y="2764582"/>
              <a:ext cx="3557682" cy="0"/>
            </a:xfrm>
            <a:prstGeom prst="line">
              <a:avLst/>
            </a:prstGeom>
            <a:noFill/>
            <a:ln w="63500" cap="rnd" cmpd="sng" algn="ctr">
              <a:solidFill>
                <a:schemeClr val="tx1"/>
              </a:solidFill>
              <a:prstDash val="solid"/>
              <a:round/>
              <a:headEnd type="none" w="med" len="med"/>
              <a:tailEnd type="none" w="med" len="med"/>
            </a:ln>
            <a:effectLst/>
          </p:spPr>
        </p:cxnSp>
      </p:grpSp>
      <p:sp>
        <p:nvSpPr>
          <p:cNvPr id="28" name="Rectangle 10"/>
          <p:cNvSpPr>
            <a:spLocks noGrp="1" noChangeArrowheads="1"/>
          </p:cNvSpPr>
          <p:nvPr>
            <p:ph type="ctrTitle"/>
          </p:nvPr>
        </p:nvSpPr>
        <p:spPr>
          <a:xfrm>
            <a:off x="891858" y="1902672"/>
            <a:ext cx="6096317" cy="492443"/>
          </a:xfrm>
        </p:spPr>
        <p:txBody>
          <a:bodyPr anchor="b" anchorCtr="0"/>
          <a:lstStyle>
            <a:lvl1pPr>
              <a:defRPr sz="3200" b="0">
                <a:solidFill>
                  <a:schemeClr val="tx1"/>
                </a:solidFill>
                <a:latin typeface="+mj-lt"/>
              </a:defRPr>
            </a:lvl1pPr>
          </a:lstStyle>
          <a:p>
            <a:r>
              <a:rPr lang="en-US" smtClean="0"/>
              <a:t>Click to edit Master title style</a:t>
            </a:r>
            <a:endParaRPr lang="en-US" dirty="0"/>
          </a:p>
        </p:txBody>
      </p:sp>
      <p:sp>
        <p:nvSpPr>
          <p:cNvPr id="29" name="Rectangle 24"/>
          <p:cNvSpPr>
            <a:spLocks noGrp="1" noChangeArrowheads="1"/>
          </p:cNvSpPr>
          <p:nvPr>
            <p:ph type="subTitle" sz="quarter" idx="1" hasCustomPrompt="1"/>
          </p:nvPr>
        </p:nvSpPr>
        <p:spPr>
          <a:xfrm>
            <a:off x="891858" y="2472192"/>
            <a:ext cx="6088428" cy="307777"/>
          </a:xfrm>
        </p:spPr>
        <p:txBody>
          <a:bodyPr/>
          <a:lstStyle>
            <a:lvl1pPr marL="0" indent="0">
              <a:buFont typeface="Wingdings" pitchFamily="2" charset="2"/>
              <a:buNone/>
              <a:defRPr sz="2000" b="0">
                <a:solidFill>
                  <a:schemeClr val="tx1"/>
                </a:solidFill>
                <a:latin typeface="+mj-lt"/>
              </a:defRPr>
            </a:lvl1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text_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824740"/>
            <a:ext cx="40680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633413" indent="-228600">
              <a:lnSpc>
                <a:spcPct val="100000"/>
              </a:lnSpc>
              <a:spcBef>
                <a:spcPts val="900"/>
              </a:spcBef>
              <a:defRPr sz="1400"/>
            </a:lvl4pPr>
            <a:lvl5pPr marL="862013" indent="-228600">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56448" y="824740"/>
            <a:ext cx="4068000" cy="4788229"/>
          </a:xfrm>
        </p:spPr>
        <p:txBody>
          <a:bodyPr>
            <a:noAutofit/>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xmlns="" val="258187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Left text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396876" y="824740"/>
            <a:ext cx="4089400" cy="153888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404813" indent="-228600"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715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747713" indent="-176213"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28870480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ft text_2 Right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6" y="824740"/>
            <a:ext cx="40894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571500" indent="-166688">
              <a:lnSpc>
                <a:spcPct val="100000"/>
              </a:lnSpc>
              <a:spcBef>
                <a:spcPts val="900"/>
              </a:spcBef>
              <a:defRPr sz="1400"/>
            </a:lvl4pPr>
            <a:lvl5pPr marL="747713" indent="-176213">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64075" y="824736"/>
            <a:ext cx="4068763" cy="1762368"/>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734031"/>
            <a:ext cx="4068763" cy="1762368"/>
          </a:xfrm>
        </p:spPr>
        <p:txBody>
          <a:bodyPr>
            <a:noAutofit/>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xmlns="" val="63804617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op pictures_Text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3405708"/>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Picture Placeholder 7"/>
          <p:cNvSpPr>
            <a:spLocks noGrp="1"/>
          </p:cNvSpPr>
          <p:nvPr>
            <p:ph type="pic" sz="quarter" idx="10"/>
          </p:nvPr>
        </p:nvSpPr>
        <p:spPr>
          <a:xfrm>
            <a:off x="396875" y="824737"/>
            <a:ext cx="4068000" cy="2579375"/>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824737"/>
            <a:ext cx="4068000" cy="2579375"/>
          </a:xfrm>
        </p:spPr>
        <p:txBody>
          <a:bodyPr>
            <a:noAutofit/>
          </a:bodyPr>
          <a:lstStyle/>
          <a:p>
            <a:pPr lvl="0"/>
            <a:r>
              <a:rPr lang="en-US" noProof="0" dirty="0" smtClean="0"/>
              <a:t>Click icon to add picture</a:t>
            </a:r>
            <a:endParaRPr lang="en-US" noProof="0" dirty="0"/>
          </a:p>
        </p:txBody>
      </p:sp>
      <p:sp>
        <p:nvSpPr>
          <p:cNvPr id="9" name="Content Placeholder 2"/>
          <p:cNvSpPr>
            <a:spLocks noGrp="1"/>
          </p:cNvSpPr>
          <p:nvPr>
            <p:ph sz="half" idx="12"/>
          </p:nvPr>
        </p:nvSpPr>
        <p:spPr>
          <a:xfrm>
            <a:off x="4664838" y="3405708"/>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 val="145906546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75" y="229975"/>
            <a:ext cx="4068000" cy="1870268"/>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29975"/>
            <a:ext cx="4068000" cy="1870268"/>
          </a:xfrm>
        </p:spPr>
        <p:txBody>
          <a:bodyPr>
            <a:noAutofit/>
          </a:bodyPr>
          <a:lstStyle/>
          <a:p>
            <a:pPr lvl="0"/>
            <a:r>
              <a:rPr lang="en-US" noProof="0" dirty="0" smtClean="0"/>
              <a:t>Click icon to add picture</a:t>
            </a:r>
            <a:endParaRPr lang="en-US" noProof="0" dirty="0"/>
          </a:p>
        </p:txBody>
      </p:sp>
      <p:sp>
        <p:nvSpPr>
          <p:cNvPr id="10" name="Picture Placeholder 7"/>
          <p:cNvSpPr>
            <a:spLocks noGrp="1"/>
          </p:cNvSpPr>
          <p:nvPr>
            <p:ph type="pic" sz="quarter" idx="12"/>
          </p:nvPr>
        </p:nvSpPr>
        <p:spPr>
          <a:xfrm>
            <a:off x="396875" y="2397024"/>
            <a:ext cx="4068000" cy="1870268"/>
          </a:xfrm>
        </p:spPr>
        <p:txBody>
          <a:bodyPr>
            <a:noAutofit/>
          </a:bodyPr>
          <a:lstStyle/>
          <a:p>
            <a:pPr lvl="0"/>
            <a:r>
              <a:rPr lang="en-US" noProof="0" dirty="0" smtClean="0"/>
              <a:t>Click icon to add picture</a:t>
            </a:r>
            <a:endParaRPr lang="en-US" noProof="0" dirty="0"/>
          </a:p>
        </p:txBody>
      </p:sp>
      <p:sp>
        <p:nvSpPr>
          <p:cNvPr id="11" name="Picture Placeholder 7"/>
          <p:cNvSpPr>
            <a:spLocks noGrp="1"/>
          </p:cNvSpPr>
          <p:nvPr>
            <p:ph type="pic" sz="quarter" idx="13"/>
          </p:nvPr>
        </p:nvSpPr>
        <p:spPr>
          <a:xfrm>
            <a:off x="4664075" y="2397024"/>
            <a:ext cx="4068000" cy="1870268"/>
          </a:xfrm>
        </p:spPr>
        <p:txBody>
          <a:bodyPr>
            <a:noAutofit/>
          </a:bodyPr>
          <a:lstStyle/>
          <a:p>
            <a:pPr lvl="0"/>
            <a:r>
              <a:rPr lang="en-US" noProof="0" dirty="0" smtClean="0"/>
              <a:t>Click icon to add picture</a:t>
            </a:r>
            <a:endParaRPr lang="en-US" noProof="0" dirty="0"/>
          </a:p>
        </p:txBody>
      </p:sp>
      <p:sp>
        <p:nvSpPr>
          <p:cNvPr id="14" name="Text Placeholder 13"/>
          <p:cNvSpPr>
            <a:spLocks noGrp="1"/>
          </p:cNvSpPr>
          <p:nvPr>
            <p:ph type="body" sz="quarter" idx="14"/>
          </p:nvPr>
        </p:nvSpPr>
        <p:spPr>
          <a:xfrm>
            <a:off x="396875" y="2167921"/>
            <a:ext cx="4068000" cy="161583"/>
          </a:xfrm>
        </p:spPr>
        <p:txBody>
          <a:bodyPr/>
          <a:lstStyle>
            <a:lvl1pPr>
              <a:defRPr sz="1050"/>
            </a:lvl1pPr>
          </a:lstStyle>
          <a:p>
            <a:pPr lvl="0"/>
            <a:r>
              <a:rPr lang="en-US" smtClean="0"/>
              <a:t>Click to edit Master text styles</a:t>
            </a:r>
          </a:p>
        </p:txBody>
      </p:sp>
      <p:sp>
        <p:nvSpPr>
          <p:cNvPr id="15" name="Text Placeholder 13"/>
          <p:cNvSpPr>
            <a:spLocks noGrp="1"/>
          </p:cNvSpPr>
          <p:nvPr>
            <p:ph type="body" sz="quarter" idx="15"/>
          </p:nvPr>
        </p:nvSpPr>
        <p:spPr>
          <a:xfrm>
            <a:off x="4664075" y="2167921"/>
            <a:ext cx="4068000" cy="161583"/>
          </a:xfrm>
        </p:spPr>
        <p:txBody>
          <a:bodyPr/>
          <a:lstStyle>
            <a:lvl1pPr>
              <a:defRPr sz="1050"/>
            </a:lvl1pPr>
          </a:lstStyle>
          <a:p>
            <a:pPr lvl="0"/>
            <a:r>
              <a:rPr lang="en-US" smtClean="0"/>
              <a:t>Click to edit Master text styles</a:t>
            </a:r>
          </a:p>
        </p:txBody>
      </p:sp>
      <p:sp>
        <p:nvSpPr>
          <p:cNvPr id="16" name="Text Placeholder 13"/>
          <p:cNvSpPr>
            <a:spLocks noGrp="1"/>
          </p:cNvSpPr>
          <p:nvPr>
            <p:ph type="body" sz="quarter" idx="16"/>
          </p:nvPr>
        </p:nvSpPr>
        <p:spPr>
          <a:xfrm>
            <a:off x="396875" y="4334970"/>
            <a:ext cx="4068000" cy="161583"/>
          </a:xfrm>
        </p:spPr>
        <p:txBody>
          <a:bodyPr/>
          <a:lstStyle>
            <a:lvl1pPr>
              <a:defRPr sz="1050"/>
            </a:lvl1pPr>
          </a:lstStyle>
          <a:p>
            <a:pPr lvl="0"/>
            <a:r>
              <a:rPr lang="en-US" smtClean="0"/>
              <a:t>Click to edit Master text styles</a:t>
            </a:r>
          </a:p>
        </p:txBody>
      </p:sp>
      <p:sp>
        <p:nvSpPr>
          <p:cNvPr id="17" name="Text Placeholder 13"/>
          <p:cNvSpPr>
            <a:spLocks noGrp="1"/>
          </p:cNvSpPr>
          <p:nvPr>
            <p:ph type="body" sz="quarter" idx="17"/>
          </p:nvPr>
        </p:nvSpPr>
        <p:spPr>
          <a:xfrm>
            <a:off x="4664075" y="4334970"/>
            <a:ext cx="4068000" cy="161583"/>
          </a:xfrm>
        </p:spPr>
        <p:txBody>
          <a:bodyPr/>
          <a:lstStyle>
            <a:lvl1pPr>
              <a:defRPr sz="1050"/>
            </a:lvl1pPr>
          </a:lstStyle>
          <a:p>
            <a:pPr lvl="0"/>
            <a:r>
              <a:rPr lang="en-US" smtClean="0"/>
              <a:t>Click to edit Master text styles</a:t>
            </a:r>
          </a:p>
        </p:txBody>
      </p:sp>
    </p:spTree>
    <p:extLst>
      <p:ext uri="{BB962C8B-B14F-4D97-AF65-F5344CB8AC3E}">
        <p14:creationId xmlns:p14="http://schemas.microsoft.com/office/powerpoint/2010/main" xmlns="" val="167650353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82" y="229978"/>
            <a:ext cx="8335963" cy="3944459"/>
          </a:xfrm>
        </p:spPr>
        <p:txBody>
          <a:bodyPr>
            <a:noAutofit/>
          </a:bodyPr>
          <a:lstStyle/>
          <a:p>
            <a:pPr lvl="0"/>
            <a:r>
              <a:rPr lang="en-US" noProof="0" dirty="0" smtClean="0"/>
              <a:t>Click icon to add picture</a:t>
            </a:r>
            <a:endParaRPr lang="en-US" noProof="0" dirty="0"/>
          </a:p>
        </p:txBody>
      </p:sp>
      <p:sp>
        <p:nvSpPr>
          <p:cNvPr id="16" name="Text Placeholder 13"/>
          <p:cNvSpPr>
            <a:spLocks noGrp="1"/>
          </p:cNvSpPr>
          <p:nvPr>
            <p:ph type="body" sz="quarter" idx="16"/>
          </p:nvPr>
        </p:nvSpPr>
        <p:spPr>
          <a:xfrm>
            <a:off x="396882" y="4334970"/>
            <a:ext cx="8335963" cy="161583"/>
          </a:xfrm>
        </p:spPr>
        <p:txBody>
          <a:bodyPr/>
          <a:lstStyle>
            <a:lvl1pPr>
              <a:defRPr sz="1050"/>
            </a:lvl1pPr>
          </a:lstStyle>
          <a:p>
            <a:pPr lvl="0"/>
            <a:r>
              <a:rPr lang="en-US" smtClean="0"/>
              <a:t>Click to edit Master text styles</a:t>
            </a:r>
          </a:p>
        </p:txBody>
      </p:sp>
    </p:spTree>
    <p:extLst>
      <p:ext uri="{BB962C8B-B14F-4D97-AF65-F5344CB8AC3E}">
        <p14:creationId xmlns:p14="http://schemas.microsoft.com/office/powerpoint/2010/main" xmlns="" val="143683647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6875" y="824736"/>
            <a:ext cx="4079346"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4083" y="824736"/>
            <a:ext cx="4079345"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40026724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405008" y="4720033"/>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815355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1645" y="224360"/>
            <a:ext cx="8332787" cy="461665"/>
          </a:xfrm>
        </p:spPr>
        <p:txBody>
          <a:bodyPr/>
          <a:lstStyle/>
          <a:p>
            <a:r>
              <a:rPr lang="en-US" dirty="0" smtClean="0"/>
              <a:t>Click to edit Master title style</a:t>
            </a:r>
            <a:endParaRPr lang="en-GB" dirty="0"/>
          </a:p>
        </p:txBody>
      </p:sp>
      <p:sp>
        <p:nvSpPr>
          <p:cNvPr id="3" name="TextBox 2"/>
          <p:cNvSpPr txBox="1"/>
          <p:nvPr userDrawn="1"/>
        </p:nvSpPr>
        <p:spPr>
          <a:xfrm>
            <a:off x="405008" y="4720033"/>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164296192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1645" y="224360"/>
            <a:ext cx="8332787" cy="461665"/>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401645" y="821564"/>
            <a:ext cx="8332787" cy="307777"/>
          </a:xfrm>
        </p:spPr>
        <p:txBody>
          <a:bodyPr/>
          <a:lstStyle/>
          <a:p>
            <a:pPr lvl="0"/>
            <a:r>
              <a:rPr lang="en-US" noProof="0" dirty="0" smtClean="0"/>
              <a:t>Click icon to add chart</a:t>
            </a:r>
            <a:endParaRPr lang="en-GB" noProof="0" dirty="0"/>
          </a:p>
        </p:txBody>
      </p:sp>
    </p:spTree>
    <p:extLst>
      <p:ext uri="{BB962C8B-B14F-4D97-AF65-F5344CB8AC3E}">
        <p14:creationId xmlns:p14="http://schemas.microsoft.com/office/powerpoint/2010/main" xmlns="" val="25478977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pSp>
        <p:nvGrpSpPr>
          <p:cNvPr id="2" name="Group 14"/>
          <p:cNvGrpSpPr/>
          <p:nvPr userDrawn="1"/>
        </p:nvGrpSpPr>
        <p:grpSpPr>
          <a:xfrm>
            <a:off x="1381129" y="902369"/>
            <a:ext cx="4248149" cy="2606103"/>
            <a:chOff x="1865096" y="985741"/>
            <a:chExt cx="5446206" cy="3557683"/>
          </a:xfrm>
        </p:grpSpPr>
        <p:cxnSp>
          <p:nvCxnSpPr>
            <p:cNvPr id="23" name="Straight Connector 22"/>
            <p:cNvCxnSpPr/>
            <p:nvPr userDrawn="1"/>
          </p:nvCxnSpPr>
          <p:spPr bwMode="auto">
            <a:xfrm rot="16200000" flipH="1">
              <a:off x="86255" y="2764583"/>
              <a:ext cx="3557682" cy="0"/>
            </a:xfrm>
            <a:prstGeom prst="line">
              <a:avLst/>
            </a:prstGeom>
            <a:noFill/>
            <a:ln w="63500" cap="rnd" cmpd="sng" algn="ctr">
              <a:solidFill>
                <a:schemeClr val="tx1"/>
              </a:solidFill>
              <a:prstDash val="solid"/>
              <a:round/>
              <a:headEnd type="none" w="med" len="med"/>
              <a:tailEnd type="none" w="med" len="med"/>
            </a:ln>
            <a:effectLst/>
          </p:spPr>
        </p:cxnSp>
        <p:cxnSp>
          <p:nvCxnSpPr>
            <p:cNvPr id="24" name="Straight Connector 23"/>
            <p:cNvCxnSpPr/>
            <p:nvPr userDrawn="1"/>
          </p:nvCxnSpPr>
          <p:spPr bwMode="auto">
            <a:xfrm rot="16200000" flipH="1">
              <a:off x="5532461" y="2764582"/>
              <a:ext cx="3557682" cy="0"/>
            </a:xfrm>
            <a:prstGeom prst="line">
              <a:avLst/>
            </a:prstGeom>
            <a:noFill/>
            <a:ln w="63500" cap="rnd" cmpd="sng" algn="ctr">
              <a:solidFill>
                <a:schemeClr val="tx1"/>
              </a:solidFill>
              <a:prstDash val="solid"/>
              <a:round/>
              <a:headEnd type="none" w="med" len="med"/>
              <a:tailEnd type="none" w="med" len="med"/>
            </a:ln>
            <a:effectLst/>
          </p:spPr>
        </p:cxnSp>
      </p:grpSp>
      <p:sp>
        <p:nvSpPr>
          <p:cNvPr id="28" name="Rectangle 10"/>
          <p:cNvSpPr>
            <a:spLocks noGrp="1" noChangeArrowheads="1"/>
          </p:cNvSpPr>
          <p:nvPr>
            <p:ph type="ctrTitle" hasCustomPrompt="1"/>
          </p:nvPr>
        </p:nvSpPr>
        <p:spPr>
          <a:xfrm>
            <a:off x="2034384" y="1908028"/>
            <a:ext cx="4932362" cy="492443"/>
          </a:xfrm>
        </p:spPr>
        <p:txBody>
          <a:bodyPr anchor="b" anchorCtr="0"/>
          <a:lstStyle>
            <a:lvl1pPr>
              <a:defRPr sz="3200" b="0">
                <a:solidFill>
                  <a:schemeClr val="tx1"/>
                </a:solidFill>
                <a:latin typeface="+mj-lt"/>
              </a:defRPr>
            </a:lvl1pPr>
          </a:lstStyle>
          <a:p>
            <a:r>
              <a:rPr lang="en-US" dirty="0" smtClean="0"/>
              <a:t>Click to edit </a:t>
            </a:r>
            <a:r>
              <a:rPr lang="en-US" dirty="0" err="1" smtClean="0"/>
              <a:t>Mastetitle</a:t>
            </a:r>
            <a:r>
              <a:rPr lang="en-US" dirty="0" smtClean="0"/>
              <a:t> style</a:t>
            </a:r>
            <a:endParaRPr lang="en-US" dirty="0"/>
          </a:p>
        </p:txBody>
      </p:sp>
      <p:sp>
        <p:nvSpPr>
          <p:cNvPr id="29" name="Rectangle 24"/>
          <p:cNvSpPr>
            <a:spLocks noGrp="1" noChangeArrowheads="1"/>
          </p:cNvSpPr>
          <p:nvPr>
            <p:ph type="subTitle" sz="quarter" idx="1" hasCustomPrompt="1"/>
          </p:nvPr>
        </p:nvSpPr>
        <p:spPr>
          <a:xfrm>
            <a:off x="2040023" y="2479984"/>
            <a:ext cx="4925979" cy="307777"/>
          </a:xfrm>
        </p:spPr>
        <p:txBody>
          <a:bodyPr/>
          <a:lstStyle>
            <a:lvl1pPr marL="0" indent="0">
              <a:buFont typeface="Wingdings" pitchFamily="2" charset="2"/>
              <a:buNone/>
              <a:defRPr sz="2000" b="0">
                <a:solidFill>
                  <a:schemeClr val="tx1"/>
                </a:solidFill>
                <a:latin typeface="+mj-lt"/>
              </a:defRPr>
            </a:lvl1pPr>
          </a:lstStyle>
          <a:p>
            <a:r>
              <a:rPr lang="en-US" dirty="0" smtClean="0"/>
              <a:t>Click to edit master subtitle style</a:t>
            </a:r>
            <a:endParaRPr lang="en-US" dirty="0"/>
          </a:p>
        </p:txBody>
      </p:sp>
      <p:pic>
        <p:nvPicPr>
          <p:cNvPr id="10" name="Picture 9" descr="Bar_06_WHITE_FLAT.png"/>
          <p:cNvPicPr>
            <a:picLocks noChangeAspect="1"/>
          </p:cNvPicPr>
          <p:nvPr userDrawn="1"/>
        </p:nvPicPr>
        <p:blipFill>
          <a:blip r:embed="rId2" cstate="print"/>
          <a:stretch>
            <a:fillRect/>
          </a:stretch>
        </p:blipFill>
        <p:spPr bwMode="invGray">
          <a:xfrm>
            <a:off x="5865020" y="2184908"/>
            <a:ext cx="1216818" cy="155322"/>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722313" y="1597135"/>
            <a:ext cx="6583362"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8" y="2229964"/>
            <a:ext cx="1298575" cy="220459"/>
          </a:xfrm>
          <a:prstGeom prst="rect">
            <a:avLst/>
          </a:prstGeom>
          <a:noFill/>
          <a:ln w="9525">
            <a:noFill/>
            <a:miter lim="800000"/>
            <a:headEnd/>
            <a:tailEnd/>
          </a:ln>
        </p:spPr>
      </p:pic>
      <p:sp>
        <p:nvSpPr>
          <p:cNvPr id="121859" name="Rectangle 2"/>
          <p:cNvSpPr>
            <a:spLocks noGrp="1" noChangeArrowheads="1"/>
          </p:cNvSpPr>
          <p:nvPr>
            <p:ph type="ctrTitle"/>
          </p:nvPr>
        </p:nvSpPr>
        <p:spPr>
          <a:xfrm>
            <a:off x="877888" y="1900478"/>
            <a:ext cx="5276850" cy="492443"/>
          </a:xfrm>
        </p:spPr>
        <p:txBody>
          <a:bodyPr/>
          <a:lstStyle>
            <a:lvl1pPr>
              <a:defRPr sz="3200"/>
            </a:lvl1pPr>
          </a:lstStyle>
          <a:p>
            <a:r>
              <a:rPr lang="en-US" smtClean="0"/>
              <a:t>Click to edit Master title style</a:t>
            </a:r>
            <a:endParaRPr lang="en-US"/>
          </a:p>
        </p:txBody>
      </p:sp>
      <p:sp>
        <p:nvSpPr>
          <p:cNvPr id="121860" name="Rectangle 3"/>
          <p:cNvSpPr>
            <a:spLocks noGrp="1" noChangeArrowheads="1"/>
          </p:cNvSpPr>
          <p:nvPr>
            <p:ph type="subTitle" idx="1"/>
          </p:nvPr>
        </p:nvSpPr>
        <p:spPr>
          <a:xfrm>
            <a:off x="877896" y="2480553"/>
            <a:ext cx="52657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214488222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1857380" y="1597135"/>
            <a:ext cx="5446713"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8" y="2229964"/>
            <a:ext cx="1298575" cy="220459"/>
          </a:xfrm>
          <a:prstGeom prst="rect">
            <a:avLst/>
          </a:prstGeom>
          <a:noFill/>
          <a:ln w="9525">
            <a:noFill/>
            <a:miter lim="800000"/>
            <a:headEnd/>
            <a:tailEnd/>
          </a:ln>
        </p:spPr>
      </p:pic>
      <p:sp>
        <p:nvSpPr>
          <p:cNvPr id="129027" name="Rectangle 2"/>
          <p:cNvSpPr>
            <a:spLocks noGrp="1" noChangeArrowheads="1"/>
          </p:cNvSpPr>
          <p:nvPr>
            <p:ph type="ctrTitle"/>
          </p:nvPr>
        </p:nvSpPr>
        <p:spPr>
          <a:xfrm>
            <a:off x="1974858" y="1913166"/>
            <a:ext cx="5326063" cy="492443"/>
          </a:xfrm>
        </p:spPr>
        <p:txBody>
          <a:bodyPr/>
          <a:lstStyle>
            <a:lvl1pPr>
              <a:defRPr sz="3200"/>
            </a:lvl1pPr>
          </a:lstStyle>
          <a:p>
            <a:r>
              <a:rPr lang="en-US" smtClean="0"/>
              <a:t>Click to edit Master title style</a:t>
            </a:r>
            <a:endParaRPr lang="en-US"/>
          </a:p>
        </p:txBody>
      </p:sp>
      <p:sp>
        <p:nvSpPr>
          <p:cNvPr id="129028" name="Rectangle 3"/>
          <p:cNvSpPr>
            <a:spLocks noGrp="1" noChangeArrowheads="1"/>
          </p:cNvSpPr>
          <p:nvPr>
            <p:ph type="subTitle" idx="1"/>
          </p:nvPr>
        </p:nvSpPr>
        <p:spPr>
          <a:xfrm>
            <a:off x="1976445" y="2480553"/>
            <a:ext cx="53165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397668504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2" name="Picture 1" descr="speedboats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850290" y="739588"/>
            <a:ext cx="5437632" cy="2174258"/>
          </a:xfrm>
          <a:prstGeom prst="rect">
            <a:avLst/>
          </a:prstGeom>
        </p:spPr>
      </p:pic>
      <p:cxnSp>
        <p:nvCxnSpPr>
          <p:cNvPr id="6" name="Straight Connector 10"/>
          <p:cNvCxnSpPr>
            <a:cxnSpLocks noChangeShapeType="1"/>
          </p:cNvCxnSpPr>
          <p:nvPr userDrawn="1"/>
        </p:nvCxnSpPr>
        <p:spPr bwMode="auto">
          <a:xfrm rot="16200000" flipH="1">
            <a:off x="751891" y="1817592"/>
            <a:ext cx="2157002" cy="0"/>
          </a:xfrm>
          <a:prstGeom prst="line">
            <a:avLst/>
          </a:prstGeom>
          <a:noFill/>
          <a:ln w="63500" cap="rnd" algn="ctr">
            <a:solidFill>
              <a:schemeClr val="accent1"/>
            </a:solidFill>
            <a:round/>
            <a:headEnd/>
            <a:tailEnd/>
          </a:ln>
        </p:spPr>
      </p:cxnSp>
      <p:cxnSp>
        <p:nvCxnSpPr>
          <p:cNvPr id="7" name="Straight Connector 11"/>
          <p:cNvCxnSpPr>
            <a:cxnSpLocks noChangeShapeType="1"/>
          </p:cNvCxnSpPr>
          <p:nvPr userDrawn="1"/>
        </p:nvCxnSpPr>
        <p:spPr bwMode="auto">
          <a:xfrm rot="16200000" flipH="1">
            <a:off x="6239879" y="1817592"/>
            <a:ext cx="2157002" cy="0"/>
          </a:xfrm>
          <a:prstGeom prst="line">
            <a:avLst/>
          </a:prstGeom>
          <a:noFill/>
          <a:ln w="63500" cap="rnd" algn="ctr">
            <a:solidFill>
              <a:schemeClr val="accent1"/>
            </a:solidFill>
            <a:round/>
            <a:headEnd/>
            <a:tailEnd/>
          </a:ln>
        </p:spPr>
      </p:cxnSp>
      <p:pic>
        <p:nvPicPr>
          <p:cNvPr id="8" name="Picture 12" descr="Bar_06_COL_POS [Converted].png"/>
          <p:cNvPicPr>
            <a:picLocks noChangeAspect="1"/>
          </p:cNvPicPr>
          <p:nvPr userDrawn="1"/>
        </p:nvPicPr>
        <p:blipFill>
          <a:blip r:embed="rId3" cstate="print"/>
          <a:srcRect/>
          <a:stretch>
            <a:fillRect/>
          </a:stretch>
        </p:blipFill>
        <p:spPr bwMode="auto">
          <a:xfrm>
            <a:off x="7461258" y="1773187"/>
            <a:ext cx="1298575" cy="220459"/>
          </a:xfrm>
          <a:prstGeom prst="rect">
            <a:avLst/>
          </a:prstGeom>
          <a:noFill/>
          <a:ln w="9525">
            <a:noFill/>
            <a:miter lim="800000"/>
            <a:headEnd/>
            <a:tailEnd/>
          </a:ln>
        </p:spPr>
      </p:pic>
      <p:sp>
        <p:nvSpPr>
          <p:cNvPr id="141315" name="Rectangle 2"/>
          <p:cNvSpPr>
            <a:spLocks noGrp="1" noChangeArrowheads="1"/>
          </p:cNvSpPr>
          <p:nvPr userDrawn="1">
            <p:ph type="ctrTitle"/>
          </p:nvPr>
        </p:nvSpPr>
        <p:spPr>
          <a:xfrm>
            <a:off x="2047875" y="2999598"/>
            <a:ext cx="5276850" cy="492443"/>
          </a:xfrm>
        </p:spPr>
        <p:txBody>
          <a:bodyPr/>
          <a:lstStyle>
            <a:lvl1pPr>
              <a:defRPr sz="3200"/>
            </a:lvl1pPr>
          </a:lstStyle>
          <a:p>
            <a:r>
              <a:rPr lang="en-US" smtClean="0"/>
              <a:t>Click to edit Master title style</a:t>
            </a:r>
            <a:endParaRPr lang="en-US"/>
          </a:p>
        </p:txBody>
      </p:sp>
      <p:sp>
        <p:nvSpPr>
          <p:cNvPr id="141316" name="Rectangle 3"/>
          <p:cNvSpPr>
            <a:spLocks noGrp="1" noChangeArrowheads="1"/>
          </p:cNvSpPr>
          <p:nvPr userDrawn="1">
            <p:ph type="subTitle" idx="1"/>
          </p:nvPr>
        </p:nvSpPr>
        <p:spPr>
          <a:xfrm>
            <a:off x="2047882" y="3433760"/>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281478611"/>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722313" y="1597135"/>
            <a:ext cx="6583362"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8" y="2229964"/>
            <a:ext cx="1298575" cy="220459"/>
          </a:xfrm>
          <a:prstGeom prst="rect">
            <a:avLst/>
          </a:prstGeom>
          <a:noFill/>
          <a:ln w="9525">
            <a:noFill/>
            <a:miter lim="800000"/>
            <a:headEnd/>
            <a:tailEnd/>
          </a:ln>
        </p:spPr>
      </p:pic>
      <p:sp>
        <p:nvSpPr>
          <p:cNvPr id="145411" name="Rectangle 2"/>
          <p:cNvSpPr>
            <a:spLocks noGrp="1" noChangeArrowheads="1"/>
          </p:cNvSpPr>
          <p:nvPr>
            <p:ph type="ctrTitle"/>
          </p:nvPr>
        </p:nvSpPr>
        <p:spPr>
          <a:xfrm>
            <a:off x="877888" y="1970263"/>
            <a:ext cx="5276850" cy="492443"/>
          </a:xfrm>
        </p:spPr>
        <p:txBody>
          <a:bodyPr/>
          <a:lstStyle>
            <a:lvl1pPr>
              <a:defRPr sz="3200"/>
            </a:lvl1pPr>
          </a:lstStyle>
          <a:p>
            <a:r>
              <a:rPr lang="en-US" smtClean="0"/>
              <a:t>Click to edit Master title style</a:t>
            </a:r>
            <a:endParaRPr lang="en-US"/>
          </a:p>
        </p:txBody>
      </p:sp>
      <p:sp>
        <p:nvSpPr>
          <p:cNvPr id="145412" name="Rectangle 3"/>
          <p:cNvSpPr>
            <a:spLocks noGrp="1" noChangeArrowheads="1"/>
          </p:cNvSpPr>
          <p:nvPr>
            <p:ph type="subTitle" idx="1"/>
          </p:nvPr>
        </p:nvSpPr>
        <p:spPr>
          <a:xfrm>
            <a:off x="877896" y="2471037"/>
            <a:ext cx="52657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4138513104"/>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5_Title Slide">
    <p:spTree>
      <p:nvGrpSpPr>
        <p:cNvPr id="1" name=""/>
        <p:cNvGrpSpPr/>
        <p:nvPr/>
      </p:nvGrpSpPr>
      <p:grpSpPr>
        <a:xfrm>
          <a:off x="0" y="0"/>
          <a:ext cx="0" cy="0"/>
          <a:chOff x="0" y="0"/>
          <a:chExt cx="0" cy="0"/>
        </a:xfrm>
      </p:grpSpPr>
      <p:pic>
        <p:nvPicPr>
          <p:cNvPr id="4" name="Picture 7" descr="Bar_06_COL_POS [Converted].png"/>
          <p:cNvPicPr>
            <a:picLocks noChangeAspect="1"/>
          </p:cNvPicPr>
          <p:nvPr userDrawn="1"/>
        </p:nvPicPr>
        <p:blipFill>
          <a:blip r:embed="rId2" cstate="print"/>
          <a:srcRect/>
          <a:stretch>
            <a:fillRect/>
          </a:stretch>
        </p:blipFill>
        <p:spPr bwMode="auto">
          <a:xfrm>
            <a:off x="7431096" y="4783474"/>
            <a:ext cx="1298575" cy="220459"/>
          </a:xfrm>
          <a:prstGeom prst="rect">
            <a:avLst/>
          </a:prstGeom>
          <a:noFill/>
          <a:ln w="9525">
            <a:noFill/>
            <a:miter lim="800000"/>
            <a:headEnd/>
            <a:tailEnd/>
          </a:ln>
        </p:spPr>
      </p:pic>
      <p:sp>
        <p:nvSpPr>
          <p:cNvPr id="148483" name="Rectangle 2"/>
          <p:cNvSpPr>
            <a:spLocks noGrp="1" noChangeArrowheads="1"/>
          </p:cNvSpPr>
          <p:nvPr>
            <p:ph type="ctrTitle"/>
          </p:nvPr>
        </p:nvSpPr>
        <p:spPr>
          <a:xfrm>
            <a:off x="681038" y="1924584"/>
            <a:ext cx="5276850" cy="461665"/>
          </a:xfrm>
        </p:spPr>
        <p:txBody>
          <a:bodyPr/>
          <a:lstStyle>
            <a:lvl1pPr>
              <a:defRPr/>
            </a:lvl1pPr>
          </a:lstStyle>
          <a:p>
            <a:r>
              <a:rPr lang="en-US" smtClean="0"/>
              <a:t>Click to edit Master title style</a:t>
            </a:r>
            <a:endParaRPr lang="en-US"/>
          </a:p>
        </p:txBody>
      </p:sp>
      <p:sp>
        <p:nvSpPr>
          <p:cNvPr id="148484" name="Rectangle 3"/>
          <p:cNvSpPr>
            <a:spLocks noGrp="1" noChangeArrowheads="1"/>
          </p:cNvSpPr>
          <p:nvPr>
            <p:ph type="subTitle" idx="1"/>
          </p:nvPr>
        </p:nvSpPr>
        <p:spPr>
          <a:xfrm>
            <a:off x="681045" y="2475797"/>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5224533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4" name="Line 32"/>
          <p:cNvSpPr>
            <a:spLocks noChangeShapeType="1"/>
          </p:cNvSpPr>
          <p:nvPr userDrawn="1"/>
        </p:nvSpPr>
        <p:spPr bwMode="auto">
          <a:xfrm>
            <a:off x="403232" y="4664519"/>
            <a:ext cx="8321675" cy="0"/>
          </a:xfrm>
          <a:prstGeom prst="line">
            <a:avLst/>
          </a:prstGeom>
          <a:noFill/>
          <a:ln w="12700">
            <a:solidFill>
              <a:schemeClr val="accent1"/>
            </a:solidFill>
            <a:round/>
            <a:headEnd/>
            <a:tailEnd/>
          </a:ln>
        </p:spPr>
        <p:txBody>
          <a:bodyPr lIns="0" tIns="0" rIns="0" bIns="0" anchor="ctr">
            <a:spAutoFit/>
          </a:bodyPr>
          <a:lstStyle/>
          <a:p>
            <a:pPr eaLnBrk="0" hangingPunct="0">
              <a:defRPr/>
            </a:pPr>
            <a:endParaRPr lang="en-GB" sz="2400" dirty="0">
              <a:solidFill>
                <a:srgbClr val="000000"/>
              </a:solidFill>
              <a:latin typeface="Verdana" pitchFamily="34" charset="0"/>
              <a:ea typeface="MS PGothic" pitchFamily="34" charset="-128"/>
            </a:endParaRPr>
          </a:p>
        </p:txBody>
      </p:sp>
      <p:sp>
        <p:nvSpPr>
          <p:cNvPr id="5" name="Footer Placeholder 10"/>
          <p:cNvSpPr txBox="1">
            <a:spLocks/>
          </p:cNvSpPr>
          <p:nvPr userDrawn="1"/>
        </p:nvSpPr>
        <p:spPr>
          <a:xfrm>
            <a:off x="403225" y="4742837"/>
            <a:ext cx="4419600" cy="123111"/>
          </a:xfrm>
          <a:prstGeom prst="rect">
            <a:avLst/>
          </a:prstGeom>
          <a:noFill/>
          <a:ln w="9525" algn="ctr">
            <a:noFill/>
            <a:miter lim="800000"/>
            <a:headEnd/>
            <a:tailEnd/>
          </a:ln>
          <a:effectLst/>
        </p:spPr>
        <p:txBody>
          <a:bodyPr lIns="0" tIns="0" rIns="0" bIns="0" anchor="b">
            <a:spAutoFit/>
          </a:bodyPr>
          <a:lstStyle/>
          <a:p>
            <a:pPr>
              <a:spcBef>
                <a:spcPct val="50000"/>
              </a:spcBef>
              <a:defRPr/>
            </a:pPr>
            <a:fld id="{B81F80AA-193A-4086-854C-C12C5461DECD}" type="slidenum">
              <a:rPr lang="en-US" sz="800">
                <a:solidFill>
                  <a:srgbClr val="000000"/>
                </a:solidFill>
                <a:latin typeface="Arial" pitchFamily="34" charset="0"/>
                <a:ea typeface="MS PGothic" pitchFamily="34" charset="-128"/>
                <a:cs typeface="Arial" pitchFamily="34" charset="0"/>
              </a:rPr>
              <a:pPr>
                <a:spcBef>
                  <a:spcPct val="50000"/>
                </a:spcBef>
                <a:defRPr/>
              </a:pPr>
              <a:t>‹#›</a:t>
            </a:fld>
            <a:r>
              <a:rPr lang="en-US" sz="800" dirty="0">
                <a:solidFill>
                  <a:srgbClr val="000000"/>
                </a:solidFill>
                <a:latin typeface="Arial" pitchFamily="34" charset="0"/>
                <a:ea typeface="MS PGothic" pitchFamily="34" charset="-128"/>
                <a:cs typeface="Arial" pitchFamily="34" charset="0"/>
              </a:rPr>
              <a:t>   |   &lt;Title – </a:t>
            </a:r>
            <a:r>
              <a:rPr lang="en-US" sz="800" i="1" dirty="0">
                <a:solidFill>
                  <a:srgbClr val="000000"/>
                </a:solidFill>
                <a:latin typeface="Arial" pitchFamily="34" charset="0"/>
                <a:ea typeface="MS PGothic" pitchFamily="34" charset="-128"/>
                <a:cs typeface="Arial" pitchFamily="34" charset="0"/>
              </a:rPr>
              <a:t>edit in master view</a:t>
            </a:r>
            <a:r>
              <a:rPr lang="en-US" sz="800" dirty="0">
                <a:solidFill>
                  <a:srgbClr val="000000"/>
                </a:solidFill>
                <a:latin typeface="Arial" pitchFamily="34" charset="0"/>
                <a:ea typeface="MS PGothic" pitchFamily="34" charset="-128"/>
                <a:cs typeface="Arial" pitchFamily="34" charset="0"/>
              </a:rPr>
              <a:t>&gt;  |  &lt;Date  – </a:t>
            </a:r>
            <a:r>
              <a:rPr lang="en-US" sz="800" i="1" dirty="0">
                <a:solidFill>
                  <a:srgbClr val="000000"/>
                </a:solidFill>
                <a:latin typeface="Arial" pitchFamily="34" charset="0"/>
                <a:ea typeface="MS PGothic" pitchFamily="34" charset="-128"/>
                <a:cs typeface="Arial" pitchFamily="34" charset="0"/>
              </a:rPr>
              <a:t>edit in master view</a:t>
            </a:r>
            <a:r>
              <a:rPr lang="en-US" sz="800" dirty="0">
                <a:solidFill>
                  <a:srgbClr val="000000"/>
                </a:solidFill>
                <a:latin typeface="Arial" pitchFamily="34" charset="0"/>
                <a:ea typeface="MS PGothic" pitchFamily="34" charset="-128"/>
                <a:cs typeface="Arial" pitchFamily="34" charset="0"/>
              </a:rPr>
              <a:t>&gt; </a:t>
            </a:r>
          </a:p>
        </p:txBody>
      </p:sp>
      <p:pic>
        <p:nvPicPr>
          <p:cNvPr id="6" name="Picture 7" descr="Bar_06_COL_POS [Converted].png"/>
          <p:cNvPicPr>
            <a:picLocks noChangeAspect="1"/>
          </p:cNvPicPr>
          <p:nvPr userDrawn="1"/>
        </p:nvPicPr>
        <p:blipFill>
          <a:blip r:embed="rId2" cstate="print"/>
          <a:srcRect/>
          <a:stretch>
            <a:fillRect/>
          </a:stretch>
        </p:blipFill>
        <p:spPr bwMode="auto">
          <a:xfrm>
            <a:off x="7431096" y="4783474"/>
            <a:ext cx="1298575" cy="220459"/>
          </a:xfrm>
          <a:prstGeom prst="rect">
            <a:avLst/>
          </a:prstGeom>
          <a:noFill/>
          <a:ln w="9525">
            <a:noFill/>
            <a:miter lim="800000"/>
            <a:headEnd/>
            <a:tailEnd/>
          </a:ln>
        </p:spPr>
      </p:pic>
      <p:sp>
        <p:nvSpPr>
          <p:cNvPr id="7" name="TextBox 9"/>
          <p:cNvSpPr txBox="1">
            <a:spLocks noChangeArrowheads="1"/>
          </p:cNvSpPr>
          <p:nvPr userDrawn="1"/>
        </p:nvSpPr>
        <p:spPr bwMode="auto">
          <a:xfrm>
            <a:off x="403225" y="4908772"/>
            <a:ext cx="6751638" cy="123111"/>
          </a:xfrm>
          <a:prstGeom prst="rect">
            <a:avLst/>
          </a:prstGeom>
          <a:noFill/>
          <a:ln w="9525">
            <a:noFill/>
            <a:miter lim="800000"/>
            <a:headEnd/>
            <a:tailEnd/>
          </a:ln>
        </p:spPr>
        <p:txBody>
          <a:bodyPr lIns="0" tIns="0" rIns="0" bIns="0">
            <a:spAutoFit/>
          </a:bodyPr>
          <a:lstStyle/>
          <a:p>
            <a:pPr>
              <a:defRPr/>
            </a:pPr>
            <a:r>
              <a:rPr lang="en-US" sz="800" dirty="0">
                <a:solidFill>
                  <a:srgbClr val="000000"/>
                </a:solidFill>
                <a:latin typeface="Arial" pitchFamily="34" charset="0"/>
                <a:ea typeface="MS PGothic" pitchFamily="34" charset="-128"/>
                <a:cs typeface="Arial" pitchFamily="34" charset="0"/>
              </a:rPr>
              <a:t>Unrestricted/Internal Only/Confidential/Secret  *Delete as appropriate in Master view</a:t>
            </a:r>
          </a:p>
        </p:txBody>
      </p:sp>
      <p:sp>
        <p:nvSpPr>
          <p:cNvPr id="156674" name="Rectangle 2"/>
          <p:cNvSpPr>
            <a:spLocks noGrp="1" noChangeArrowheads="1"/>
          </p:cNvSpPr>
          <p:nvPr>
            <p:ph type="ctrTitle"/>
          </p:nvPr>
        </p:nvSpPr>
        <p:spPr>
          <a:xfrm>
            <a:off x="677863" y="1924584"/>
            <a:ext cx="5276850" cy="461665"/>
          </a:xfrm>
        </p:spPr>
        <p:txBody>
          <a:bodyPr/>
          <a:lstStyle>
            <a:lvl1pPr>
              <a:defRPr/>
            </a:lvl1pPr>
          </a:lstStyle>
          <a:p>
            <a:r>
              <a:rPr lang="en-US" smtClean="0"/>
              <a:t>Click to edit Master title style</a:t>
            </a:r>
            <a:endParaRPr lang="en-US"/>
          </a:p>
        </p:txBody>
      </p:sp>
      <p:sp>
        <p:nvSpPr>
          <p:cNvPr id="156675" name="Rectangle 3"/>
          <p:cNvSpPr>
            <a:spLocks noGrp="1" noChangeArrowheads="1"/>
          </p:cNvSpPr>
          <p:nvPr>
            <p:ph type="subTitle" idx="1"/>
          </p:nvPr>
        </p:nvSpPr>
        <p:spPr>
          <a:xfrm>
            <a:off x="677864" y="2474211"/>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1961075330"/>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1"/>
          <p:cNvGrpSpPr>
            <a:grpSpLocks/>
          </p:cNvGrpSpPr>
          <p:nvPr userDrawn="1"/>
        </p:nvGrpSpPr>
        <p:grpSpPr bwMode="auto">
          <a:xfrm>
            <a:off x="1851027" y="1603480"/>
            <a:ext cx="5457825" cy="1473422"/>
            <a:chOff x="1174" y="1011"/>
            <a:chExt cx="3438" cy="929"/>
          </a:xfrm>
        </p:grpSpPr>
        <p:cxnSp>
          <p:nvCxnSpPr>
            <p:cNvPr id="5" name="Straight Connector 9"/>
            <p:cNvCxnSpPr>
              <a:cxnSpLocks noChangeShapeType="1"/>
            </p:cNvCxnSpPr>
            <p:nvPr userDrawn="1"/>
          </p:nvCxnSpPr>
          <p:spPr bwMode="auto">
            <a:xfrm rot="16200000" flipH="1">
              <a:off x="709" y="1476"/>
              <a:ext cx="929" cy="0"/>
            </a:xfrm>
            <a:prstGeom prst="line">
              <a:avLst/>
            </a:prstGeom>
            <a:noFill/>
            <a:ln w="63500" cap="rnd" algn="ctr">
              <a:solidFill>
                <a:schemeClr val="accent1"/>
              </a:solidFill>
              <a:round/>
              <a:headEnd/>
              <a:tailEnd/>
            </a:ln>
          </p:spPr>
        </p:cxnSp>
        <p:cxnSp>
          <p:nvCxnSpPr>
            <p:cNvPr id="6" name="Straight Connector 10"/>
            <p:cNvCxnSpPr>
              <a:cxnSpLocks noChangeShapeType="1"/>
            </p:cNvCxnSpPr>
            <p:nvPr userDrawn="1"/>
          </p:nvCxnSpPr>
          <p:spPr bwMode="auto">
            <a:xfrm rot="16200000" flipH="1">
              <a:off x="4147" y="1476"/>
              <a:ext cx="929"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2" y="2229961"/>
            <a:ext cx="1298575" cy="220459"/>
          </a:xfrm>
          <a:prstGeom prst="rect">
            <a:avLst/>
          </a:prstGeom>
          <a:noFill/>
          <a:ln w="9525">
            <a:noFill/>
            <a:miter lim="800000"/>
            <a:headEnd/>
            <a:tailEnd/>
          </a:ln>
        </p:spPr>
      </p:pic>
      <p:sp>
        <p:nvSpPr>
          <p:cNvPr id="71683" name="Rectangle 2"/>
          <p:cNvSpPr>
            <a:spLocks noGrp="1" noChangeArrowheads="1"/>
          </p:cNvSpPr>
          <p:nvPr>
            <p:ph type="ctrTitle"/>
          </p:nvPr>
        </p:nvSpPr>
        <p:spPr>
          <a:xfrm>
            <a:off x="1993902" y="1913162"/>
            <a:ext cx="5180013" cy="492443"/>
          </a:xfrm>
        </p:spPr>
        <p:txBody>
          <a:bodyPr/>
          <a:lstStyle>
            <a:lvl1pPr>
              <a:defRPr sz="3200" smtClean="0"/>
            </a:lvl1pPr>
          </a:lstStyle>
          <a:p>
            <a:r>
              <a:rPr lang="en-US" smtClean="0"/>
              <a:t>Click to edit Master title style</a:t>
            </a:r>
            <a:endParaRPr lang="en-US" dirty="0" smtClean="0"/>
          </a:p>
        </p:txBody>
      </p:sp>
      <p:sp>
        <p:nvSpPr>
          <p:cNvPr id="71684" name="Rectangle 3"/>
          <p:cNvSpPr>
            <a:spLocks noGrp="1" noChangeArrowheads="1"/>
          </p:cNvSpPr>
          <p:nvPr>
            <p:ph type="subTitle" idx="1"/>
          </p:nvPr>
        </p:nvSpPr>
        <p:spPr>
          <a:xfrm>
            <a:off x="1993900" y="2480553"/>
            <a:ext cx="5168900" cy="307777"/>
          </a:xfrm>
        </p:spPr>
        <p:txBody>
          <a:bodyPr/>
          <a:lstStyle>
            <a:lvl1pPr>
              <a:defRPr smtClean="0">
                <a:solidFill>
                  <a:schemeClr val="accent1"/>
                </a:solidFill>
              </a:defRPr>
            </a:lvl1pPr>
          </a:lstStyle>
          <a:p>
            <a:r>
              <a:rPr lang="en-US" smtClean="0"/>
              <a:t>Click to edit Master subtitle style</a:t>
            </a:r>
            <a:endParaRPr lang="en-US" dirty="0" smtClean="0"/>
          </a:p>
        </p:txBody>
      </p:sp>
    </p:spTree>
    <p:extLst>
      <p:ext uri="{BB962C8B-B14F-4D97-AF65-F5344CB8AC3E}">
        <p14:creationId xmlns:p14="http://schemas.microsoft.com/office/powerpoint/2010/main" xmlns="" val="562907970"/>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987" y="223306"/>
            <a:ext cx="8334853" cy="461665"/>
          </a:xfrm>
        </p:spPr>
        <p:txBody>
          <a:bodyPr/>
          <a:lstStyle>
            <a:lvl1pPr>
              <a:defRPr sz="3000" b="0">
                <a:solidFill>
                  <a:schemeClr val="accent1"/>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96877" y="824737"/>
            <a:ext cx="8327363" cy="2154436"/>
          </a:xfrm>
        </p:spPr>
        <p:txBody>
          <a:bodyPr/>
          <a:lstStyle>
            <a:lvl1pPr>
              <a:defRPr sz="2000">
                <a:latin typeface="Arial" pitchFamily="34" charset="0"/>
                <a:cs typeface="Arial" pitchFamily="34" charset="0"/>
              </a:defRPr>
            </a:lvl1pPr>
            <a:lvl2pPr>
              <a:defRPr sz="2000">
                <a:latin typeface="Arial" pitchFamily="34" charset="0"/>
                <a:cs typeface="Arial" pitchFamily="34" charset="0"/>
              </a:defRPr>
            </a:lvl2pPr>
            <a:lvl3pPr marL="571500" indent="-342900">
              <a:defRPr sz="2000">
                <a:latin typeface="Arial" pitchFamily="34" charset="0"/>
                <a:cs typeface="Arial" pitchFamily="34" charset="0"/>
              </a:defRPr>
            </a:lvl3pPr>
            <a:lvl4pPr marL="862013" indent="-290513">
              <a:defRPr sz="2000">
                <a:latin typeface="Arial" pitchFamily="34" charset="0"/>
                <a:cs typeface="Arial" pitchFamily="34" charset="0"/>
              </a:defRPr>
            </a:lvl4pPr>
            <a:lvl5pPr marL="1204913" indent="-342900">
              <a:defRPr sz="20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405002" y="4720030"/>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2094440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Numbered text page">
    <p:spTree>
      <p:nvGrpSpPr>
        <p:cNvPr id="1" name=""/>
        <p:cNvGrpSpPr/>
        <p:nvPr/>
      </p:nvGrpSpPr>
      <p:grpSpPr>
        <a:xfrm>
          <a:off x="0" y="0"/>
          <a:ext cx="0" cy="0"/>
          <a:chOff x="0" y="0"/>
          <a:chExt cx="0" cy="0"/>
        </a:xfrm>
      </p:grpSpPr>
      <p:sp>
        <p:nvSpPr>
          <p:cNvPr id="2" name="Title 1"/>
          <p:cNvSpPr>
            <a:spLocks noGrp="1"/>
          </p:cNvSpPr>
          <p:nvPr>
            <p:ph type="title"/>
          </p:nvPr>
        </p:nvSpPr>
        <p:spPr>
          <a:xfrm>
            <a:off x="396877" y="229976"/>
            <a:ext cx="9116785" cy="461665"/>
          </a:xfrm>
        </p:spPr>
        <p:txBody>
          <a:bodyPr anchor="t"/>
          <a:lstStyle>
            <a:lvl1pPr>
              <a:defRPr sz="3000" b="0">
                <a:solidFill>
                  <a:schemeClr val="accent1"/>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96876" y="824737"/>
            <a:ext cx="8335963" cy="1938992"/>
          </a:xfrm>
        </p:spPr>
        <p:txBody>
          <a:bodyPr/>
          <a:lstStyle>
            <a:lvl1pPr marL="341313" indent="-341313">
              <a:lnSpc>
                <a:spcPct val="100000"/>
              </a:lnSpc>
              <a:spcBef>
                <a:spcPts val="900"/>
              </a:spcBef>
              <a:buClrTx/>
              <a:buFont typeface="+mj-lt"/>
              <a:buAutoNum type="arabicPeriod"/>
              <a:defRPr sz="2000">
                <a:solidFill>
                  <a:schemeClr val="tx1"/>
                </a:solidFill>
                <a:latin typeface="Arial" pitchFamily="34" charset="0"/>
                <a:cs typeface="Arial" pitchFamily="34" charset="0"/>
              </a:defRPr>
            </a:lvl1pPr>
            <a:lvl2pPr marL="682625" indent="-341313">
              <a:lnSpc>
                <a:spcPct val="100000"/>
              </a:lnSpc>
              <a:spcBef>
                <a:spcPts val="900"/>
              </a:spcBef>
              <a:buFont typeface="+mj-lt"/>
              <a:buAutoNum type="alphaLcPeriod"/>
              <a:defRPr sz="2000">
                <a:latin typeface="Arial" pitchFamily="34" charset="0"/>
                <a:cs typeface="Arial" pitchFamily="34" charset="0"/>
              </a:defRPr>
            </a:lvl2pPr>
            <a:lvl3pPr marL="1025525" indent="-333375">
              <a:lnSpc>
                <a:spcPct val="100000"/>
              </a:lnSpc>
              <a:spcBef>
                <a:spcPts val="900"/>
              </a:spcBef>
              <a:defRPr sz="2000">
                <a:latin typeface="Arial" pitchFamily="34" charset="0"/>
                <a:cs typeface="Arial" pitchFamily="34" charset="0"/>
              </a:defRPr>
            </a:lvl3pPr>
            <a:lvl4pPr marL="1146175" indent="-231775">
              <a:lnSpc>
                <a:spcPct val="100000"/>
              </a:lnSpc>
              <a:spcBef>
                <a:spcPts val="900"/>
              </a:spcBef>
              <a:defRPr sz="1800">
                <a:latin typeface="Arial" pitchFamily="34" charset="0"/>
                <a:cs typeface="Arial" pitchFamily="34" charset="0"/>
              </a:defRPr>
            </a:lvl4pPr>
            <a:lvl5pPr marL="1427163" indent="-280988">
              <a:lnSpc>
                <a:spcPct val="100000"/>
              </a:lnSpc>
              <a:spcBef>
                <a:spcPts val="900"/>
              </a:spcBef>
              <a:defRPr sz="1800">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016614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ft text_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824737"/>
            <a:ext cx="40680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633413" indent="-228600">
              <a:lnSpc>
                <a:spcPct val="100000"/>
              </a:lnSpc>
              <a:spcBef>
                <a:spcPts val="900"/>
              </a:spcBef>
              <a:defRPr sz="1400"/>
            </a:lvl4pPr>
            <a:lvl5pPr marL="862013" indent="-228600">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56448" y="824737"/>
            <a:ext cx="4068000" cy="4788229"/>
          </a:xfrm>
        </p:spPr>
        <p:txBody>
          <a:bodyPr>
            <a:noAutofit/>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xmlns="" val="360202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28" name="Rectangle 10"/>
          <p:cNvSpPr>
            <a:spLocks noGrp="1" noChangeArrowheads="1"/>
          </p:cNvSpPr>
          <p:nvPr>
            <p:ph type="ctrTitle"/>
          </p:nvPr>
        </p:nvSpPr>
        <p:spPr>
          <a:xfrm>
            <a:off x="693740" y="1932622"/>
            <a:ext cx="6294437" cy="461665"/>
          </a:xfrm>
        </p:spPr>
        <p:txBody>
          <a:bodyPr anchor="b" anchorCtr="0"/>
          <a:lstStyle>
            <a:lvl1pPr>
              <a:defRPr sz="3000" b="0">
                <a:solidFill>
                  <a:schemeClr val="tx1"/>
                </a:solidFill>
                <a:latin typeface="+mj-lt"/>
              </a:defRPr>
            </a:lvl1pPr>
          </a:lstStyle>
          <a:p>
            <a:r>
              <a:rPr lang="en-US" smtClean="0"/>
              <a:t>Click to edit Master title style</a:t>
            </a:r>
            <a:endParaRPr lang="en-US" dirty="0"/>
          </a:p>
        </p:txBody>
      </p:sp>
      <p:sp>
        <p:nvSpPr>
          <p:cNvPr id="29" name="Rectangle 24"/>
          <p:cNvSpPr>
            <a:spLocks noGrp="1" noChangeArrowheads="1"/>
          </p:cNvSpPr>
          <p:nvPr>
            <p:ph type="subTitle" sz="quarter" idx="1" hasCustomPrompt="1"/>
          </p:nvPr>
        </p:nvSpPr>
        <p:spPr>
          <a:xfrm>
            <a:off x="693996" y="2475763"/>
            <a:ext cx="6286291" cy="307777"/>
          </a:xfrm>
        </p:spPr>
        <p:txBody>
          <a:bodyPr/>
          <a:lstStyle>
            <a:lvl1pPr marL="0" indent="0">
              <a:buFont typeface="Wingdings" pitchFamily="2" charset="2"/>
              <a:buNone/>
              <a:defRPr sz="2000" b="0">
                <a:solidFill>
                  <a:schemeClr val="tx1"/>
                </a:solidFill>
                <a:latin typeface="+mj-lt"/>
              </a:defRPr>
            </a:lvl1pPr>
          </a:lstStyle>
          <a:p>
            <a:r>
              <a:rPr lang="en-US" dirty="0" smtClean="0"/>
              <a:t>Click to edit master subtitle style</a:t>
            </a:r>
            <a:endParaRPr lang="en-US" dirty="0"/>
          </a:p>
        </p:txBody>
      </p:sp>
      <p:pic>
        <p:nvPicPr>
          <p:cNvPr id="7" name="Picture 6" descr="Bar_06_WHITE_FLAT.png"/>
          <p:cNvPicPr>
            <a:picLocks noChangeAspect="1"/>
          </p:cNvPicPr>
          <p:nvPr userDrawn="1"/>
        </p:nvPicPr>
        <p:blipFill>
          <a:blip r:embed="rId2" cstate="print"/>
          <a:stretch>
            <a:fillRect/>
          </a:stretch>
        </p:blipFill>
        <p:spPr bwMode="invGray">
          <a:xfrm>
            <a:off x="7472364" y="4816728"/>
            <a:ext cx="1216818" cy="155322"/>
          </a:xfrm>
          <a:prstGeom prst="rect">
            <a:avLst/>
          </a:prstGeom>
        </p:spPr>
      </p:pic>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Left text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396876" y="824737"/>
            <a:ext cx="4089400" cy="153888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404813" indent="-228600"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715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747713" indent="-176213"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79740898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eft text_2 Right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6" y="824737"/>
            <a:ext cx="4089400" cy="1538883"/>
          </a:xfrm>
        </p:spPr>
        <p:txBody>
          <a:bodyPr/>
          <a:lstStyle>
            <a:lvl1pPr>
              <a:lnSpc>
                <a:spcPct val="100000"/>
              </a:lnSpc>
              <a:spcBef>
                <a:spcPts val="900"/>
              </a:spcBef>
              <a:defRPr sz="1400"/>
            </a:lvl1pPr>
            <a:lvl2pPr marL="176213" indent="-176213">
              <a:lnSpc>
                <a:spcPct val="100000"/>
              </a:lnSpc>
              <a:spcBef>
                <a:spcPts val="900"/>
              </a:spcBef>
              <a:buClr>
                <a:schemeClr val="tx1"/>
              </a:buClr>
              <a:buFont typeface="Wingdings" pitchFamily="2" charset="2"/>
              <a:buChar char=""/>
              <a:defRPr sz="1400"/>
            </a:lvl2pPr>
            <a:lvl3pPr marL="404813" indent="-228600">
              <a:lnSpc>
                <a:spcPct val="100000"/>
              </a:lnSpc>
              <a:spcBef>
                <a:spcPts val="900"/>
              </a:spcBef>
              <a:defRPr sz="1400"/>
            </a:lvl3pPr>
            <a:lvl4pPr marL="571500" indent="-166688">
              <a:lnSpc>
                <a:spcPct val="100000"/>
              </a:lnSpc>
              <a:spcBef>
                <a:spcPts val="900"/>
              </a:spcBef>
              <a:defRPr sz="1400"/>
            </a:lvl4pPr>
            <a:lvl5pPr marL="747713" indent="-176213">
              <a:lnSpc>
                <a:spcPct val="100000"/>
              </a:lnSpc>
              <a:spcBef>
                <a:spcPts val="900"/>
              </a:spcBef>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664075" y="824736"/>
            <a:ext cx="4068763" cy="1762368"/>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734031"/>
            <a:ext cx="4068763" cy="1762368"/>
          </a:xfrm>
        </p:spPr>
        <p:txBody>
          <a:bodyPr>
            <a:noAutofit/>
          </a:body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xmlns="" val="24186306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Top pictures_Text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96875" y="3405705"/>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8" name="Picture Placeholder 7"/>
          <p:cNvSpPr>
            <a:spLocks noGrp="1"/>
          </p:cNvSpPr>
          <p:nvPr>
            <p:ph type="pic" sz="quarter" idx="10"/>
          </p:nvPr>
        </p:nvSpPr>
        <p:spPr>
          <a:xfrm>
            <a:off x="396875" y="824737"/>
            <a:ext cx="4068000" cy="2579375"/>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824737"/>
            <a:ext cx="4068000" cy="2579375"/>
          </a:xfrm>
        </p:spPr>
        <p:txBody>
          <a:bodyPr>
            <a:noAutofit/>
          </a:bodyPr>
          <a:lstStyle/>
          <a:p>
            <a:pPr lvl="0"/>
            <a:r>
              <a:rPr lang="en-US" noProof="0" dirty="0" smtClean="0"/>
              <a:t>Click icon to add picture</a:t>
            </a:r>
            <a:endParaRPr lang="en-US" noProof="0" dirty="0"/>
          </a:p>
        </p:txBody>
      </p:sp>
      <p:sp>
        <p:nvSpPr>
          <p:cNvPr id="9" name="Content Placeholder 2"/>
          <p:cNvSpPr>
            <a:spLocks noGrp="1"/>
          </p:cNvSpPr>
          <p:nvPr>
            <p:ph sz="half" idx="12"/>
          </p:nvPr>
        </p:nvSpPr>
        <p:spPr>
          <a:xfrm>
            <a:off x="4664838" y="3405705"/>
            <a:ext cx="4068000" cy="877163"/>
          </a:xfrm>
          <a:noFill/>
          <a:ln w="9525" algn="ctr">
            <a:noFill/>
            <a:miter lim="800000"/>
            <a:headEnd/>
            <a:tailEnd/>
          </a:ln>
        </p:spPr>
        <p:txBody>
          <a:bodyPr/>
          <a:lstStyle>
            <a:lvl1pPr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1pPr>
            <a:lvl2pPr marL="176213" indent="-176213" algn="l" rtl="0" eaLnBrk="1" fontAlgn="base" hangingPunct="1">
              <a:lnSpc>
                <a:spcPct val="100000"/>
              </a:lnSpc>
              <a:spcBef>
                <a:spcPts val="900"/>
              </a:spcBef>
              <a:spcAft>
                <a:spcPct val="0"/>
              </a:spcAft>
              <a:buClr>
                <a:schemeClr val="tx1"/>
              </a:buClr>
              <a:buFont typeface="Wingdings" pitchFamily="2" charset="2"/>
              <a:buChar char=""/>
              <a:defRPr lang="en-US" sz="1400" dirty="0" smtClean="0">
                <a:solidFill>
                  <a:schemeClr val="tx1"/>
                </a:solidFill>
                <a:latin typeface="Arial" pitchFamily="34" charset="0"/>
                <a:ea typeface="+mn-ea"/>
                <a:cs typeface="Arial" pitchFamily="34" charset="0"/>
              </a:defRPr>
            </a:lvl2pPr>
            <a:lvl3pPr marL="342900" indent="-166688"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3pPr>
            <a:lvl4pPr marL="519113" indent="-176213" algn="l" rtl="0" eaLnBrk="1" fontAlgn="base" hangingPunct="1">
              <a:lnSpc>
                <a:spcPct val="100000"/>
              </a:lnSpc>
              <a:spcBef>
                <a:spcPts val="900"/>
              </a:spcBef>
              <a:spcAft>
                <a:spcPct val="0"/>
              </a:spcAft>
              <a:defRPr lang="en-US" sz="1400" dirty="0" smtClean="0">
                <a:solidFill>
                  <a:schemeClr val="tx1"/>
                </a:solidFill>
                <a:latin typeface="Arial" pitchFamily="34" charset="0"/>
                <a:ea typeface="+mn-ea"/>
                <a:cs typeface="Arial" pitchFamily="34" charset="0"/>
              </a:defRPr>
            </a:lvl4pPr>
            <a:lvl5pPr marL="685800" indent="-166688" algn="l" rtl="0" eaLnBrk="1" fontAlgn="base" hangingPunct="1">
              <a:lnSpc>
                <a:spcPct val="100000"/>
              </a:lnSpc>
              <a:spcBef>
                <a:spcPts val="900"/>
              </a:spcBef>
              <a:spcAft>
                <a:spcPct val="0"/>
              </a:spcAft>
              <a:defRPr lang="en-US" sz="14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 val="135668826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75" y="229975"/>
            <a:ext cx="4068000" cy="1870268"/>
          </a:xfrm>
        </p:spPr>
        <p:txBody>
          <a:bodyPr>
            <a:noAutofit/>
          </a:bodyPr>
          <a:lstStyle/>
          <a:p>
            <a:pPr lvl="0"/>
            <a:r>
              <a:rPr lang="en-US" noProof="0" dirty="0" smtClean="0"/>
              <a:t>Click icon to add picture</a:t>
            </a:r>
            <a:endParaRPr lang="en-US" noProof="0" dirty="0"/>
          </a:p>
        </p:txBody>
      </p:sp>
      <p:sp>
        <p:nvSpPr>
          <p:cNvPr id="7" name="Picture Placeholder 7"/>
          <p:cNvSpPr>
            <a:spLocks noGrp="1"/>
          </p:cNvSpPr>
          <p:nvPr>
            <p:ph type="pic" sz="quarter" idx="11"/>
          </p:nvPr>
        </p:nvSpPr>
        <p:spPr>
          <a:xfrm>
            <a:off x="4664075" y="229975"/>
            <a:ext cx="4068000" cy="1870268"/>
          </a:xfrm>
        </p:spPr>
        <p:txBody>
          <a:bodyPr>
            <a:noAutofit/>
          </a:bodyPr>
          <a:lstStyle/>
          <a:p>
            <a:pPr lvl="0"/>
            <a:r>
              <a:rPr lang="en-US" noProof="0" dirty="0" smtClean="0"/>
              <a:t>Click icon to add picture</a:t>
            </a:r>
            <a:endParaRPr lang="en-US" noProof="0" dirty="0"/>
          </a:p>
        </p:txBody>
      </p:sp>
      <p:sp>
        <p:nvSpPr>
          <p:cNvPr id="10" name="Picture Placeholder 7"/>
          <p:cNvSpPr>
            <a:spLocks noGrp="1"/>
          </p:cNvSpPr>
          <p:nvPr>
            <p:ph type="pic" sz="quarter" idx="12"/>
          </p:nvPr>
        </p:nvSpPr>
        <p:spPr>
          <a:xfrm>
            <a:off x="396875" y="2397024"/>
            <a:ext cx="4068000" cy="1870268"/>
          </a:xfrm>
        </p:spPr>
        <p:txBody>
          <a:bodyPr>
            <a:noAutofit/>
          </a:bodyPr>
          <a:lstStyle/>
          <a:p>
            <a:pPr lvl="0"/>
            <a:r>
              <a:rPr lang="en-US" noProof="0" dirty="0" smtClean="0"/>
              <a:t>Click icon to add picture</a:t>
            </a:r>
            <a:endParaRPr lang="en-US" noProof="0" dirty="0"/>
          </a:p>
        </p:txBody>
      </p:sp>
      <p:sp>
        <p:nvSpPr>
          <p:cNvPr id="11" name="Picture Placeholder 7"/>
          <p:cNvSpPr>
            <a:spLocks noGrp="1"/>
          </p:cNvSpPr>
          <p:nvPr>
            <p:ph type="pic" sz="quarter" idx="13"/>
          </p:nvPr>
        </p:nvSpPr>
        <p:spPr>
          <a:xfrm>
            <a:off x="4664075" y="2397024"/>
            <a:ext cx="4068000" cy="1870268"/>
          </a:xfrm>
        </p:spPr>
        <p:txBody>
          <a:bodyPr>
            <a:noAutofit/>
          </a:bodyPr>
          <a:lstStyle/>
          <a:p>
            <a:pPr lvl="0"/>
            <a:r>
              <a:rPr lang="en-US" noProof="0" dirty="0" smtClean="0"/>
              <a:t>Click icon to add picture</a:t>
            </a:r>
            <a:endParaRPr lang="en-US" noProof="0" dirty="0"/>
          </a:p>
        </p:txBody>
      </p:sp>
      <p:sp>
        <p:nvSpPr>
          <p:cNvPr id="14" name="Text Placeholder 13"/>
          <p:cNvSpPr>
            <a:spLocks noGrp="1"/>
          </p:cNvSpPr>
          <p:nvPr>
            <p:ph type="body" sz="quarter" idx="14"/>
          </p:nvPr>
        </p:nvSpPr>
        <p:spPr>
          <a:xfrm>
            <a:off x="396875" y="2167918"/>
            <a:ext cx="4068000" cy="161583"/>
          </a:xfrm>
        </p:spPr>
        <p:txBody>
          <a:bodyPr/>
          <a:lstStyle>
            <a:lvl1pPr>
              <a:defRPr sz="1050"/>
            </a:lvl1pPr>
          </a:lstStyle>
          <a:p>
            <a:pPr lvl="0"/>
            <a:r>
              <a:rPr lang="en-US" smtClean="0"/>
              <a:t>Click to edit Master text styles</a:t>
            </a:r>
          </a:p>
        </p:txBody>
      </p:sp>
      <p:sp>
        <p:nvSpPr>
          <p:cNvPr id="15" name="Text Placeholder 13"/>
          <p:cNvSpPr>
            <a:spLocks noGrp="1"/>
          </p:cNvSpPr>
          <p:nvPr>
            <p:ph type="body" sz="quarter" idx="15"/>
          </p:nvPr>
        </p:nvSpPr>
        <p:spPr>
          <a:xfrm>
            <a:off x="4664075" y="2167918"/>
            <a:ext cx="4068000" cy="161583"/>
          </a:xfrm>
        </p:spPr>
        <p:txBody>
          <a:bodyPr/>
          <a:lstStyle>
            <a:lvl1pPr>
              <a:defRPr sz="1050"/>
            </a:lvl1pPr>
          </a:lstStyle>
          <a:p>
            <a:pPr lvl="0"/>
            <a:r>
              <a:rPr lang="en-US" smtClean="0"/>
              <a:t>Click to edit Master text styles</a:t>
            </a:r>
          </a:p>
        </p:txBody>
      </p:sp>
      <p:sp>
        <p:nvSpPr>
          <p:cNvPr id="16" name="Text Placeholder 13"/>
          <p:cNvSpPr>
            <a:spLocks noGrp="1"/>
          </p:cNvSpPr>
          <p:nvPr>
            <p:ph type="body" sz="quarter" idx="16"/>
          </p:nvPr>
        </p:nvSpPr>
        <p:spPr>
          <a:xfrm>
            <a:off x="396875" y="4334967"/>
            <a:ext cx="4068000" cy="161583"/>
          </a:xfrm>
        </p:spPr>
        <p:txBody>
          <a:bodyPr/>
          <a:lstStyle>
            <a:lvl1pPr>
              <a:defRPr sz="1050"/>
            </a:lvl1pPr>
          </a:lstStyle>
          <a:p>
            <a:pPr lvl="0"/>
            <a:r>
              <a:rPr lang="en-US" smtClean="0"/>
              <a:t>Click to edit Master text styles</a:t>
            </a:r>
          </a:p>
        </p:txBody>
      </p:sp>
      <p:sp>
        <p:nvSpPr>
          <p:cNvPr id="17" name="Text Placeholder 13"/>
          <p:cNvSpPr>
            <a:spLocks noGrp="1"/>
          </p:cNvSpPr>
          <p:nvPr>
            <p:ph type="body" sz="quarter" idx="17"/>
          </p:nvPr>
        </p:nvSpPr>
        <p:spPr>
          <a:xfrm>
            <a:off x="4664075" y="4334967"/>
            <a:ext cx="4068000" cy="161583"/>
          </a:xfrm>
        </p:spPr>
        <p:txBody>
          <a:bodyPr/>
          <a:lstStyle>
            <a:lvl1pPr>
              <a:defRPr sz="1050"/>
            </a:lvl1pPr>
          </a:lstStyle>
          <a:p>
            <a:pPr lvl="0"/>
            <a:r>
              <a:rPr lang="en-US" smtClean="0"/>
              <a:t>Click to edit Master text styles</a:t>
            </a:r>
          </a:p>
        </p:txBody>
      </p:sp>
    </p:spTree>
    <p:extLst>
      <p:ext uri="{BB962C8B-B14F-4D97-AF65-F5344CB8AC3E}">
        <p14:creationId xmlns:p14="http://schemas.microsoft.com/office/powerpoint/2010/main" xmlns="" val="333044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96876" y="229977"/>
            <a:ext cx="8335963" cy="3944459"/>
          </a:xfrm>
        </p:spPr>
        <p:txBody>
          <a:bodyPr>
            <a:noAutofit/>
          </a:bodyPr>
          <a:lstStyle/>
          <a:p>
            <a:pPr lvl="0"/>
            <a:r>
              <a:rPr lang="en-US" noProof="0" dirty="0" smtClean="0"/>
              <a:t>Click icon to add picture</a:t>
            </a:r>
            <a:endParaRPr lang="en-US" noProof="0" dirty="0"/>
          </a:p>
        </p:txBody>
      </p:sp>
      <p:sp>
        <p:nvSpPr>
          <p:cNvPr id="16" name="Text Placeholder 13"/>
          <p:cNvSpPr>
            <a:spLocks noGrp="1"/>
          </p:cNvSpPr>
          <p:nvPr>
            <p:ph type="body" sz="quarter" idx="16"/>
          </p:nvPr>
        </p:nvSpPr>
        <p:spPr>
          <a:xfrm>
            <a:off x="396875" y="4334967"/>
            <a:ext cx="8335963" cy="161583"/>
          </a:xfrm>
        </p:spPr>
        <p:txBody>
          <a:bodyPr/>
          <a:lstStyle>
            <a:lvl1pPr>
              <a:defRPr sz="1050"/>
            </a:lvl1pPr>
          </a:lstStyle>
          <a:p>
            <a:pPr lvl="0"/>
            <a:r>
              <a:rPr lang="en-US" smtClean="0"/>
              <a:t>Click to edit Master text styles</a:t>
            </a:r>
          </a:p>
        </p:txBody>
      </p:sp>
    </p:spTree>
    <p:extLst>
      <p:ext uri="{BB962C8B-B14F-4D97-AF65-F5344CB8AC3E}">
        <p14:creationId xmlns:p14="http://schemas.microsoft.com/office/powerpoint/2010/main" xmlns="" val="336066206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96875" y="824736"/>
            <a:ext cx="4079346"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4077" y="824736"/>
            <a:ext cx="4079345" cy="2154436"/>
          </a:xfrm>
        </p:spPr>
        <p:txBody>
          <a:bodyPr/>
          <a:lstStyle>
            <a:lvl1pPr>
              <a:buFont typeface="Arial" pitchFamily="34" charset="0"/>
              <a:buNone/>
              <a:defRPr sz="2000"/>
            </a:lvl1pPr>
            <a:lvl2pPr marL="0" indent="0">
              <a:buNone/>
              <a:defRPr sz="2000"/>
            </a:lvl2pPr>
            <a:lvl3pPr marL="234950" indent="0">
              <a:buNone/>
              <a:defRPr sz="2000"/>
            </a:lvl3pPr>
            <a:lvl4pPr marL="568325" indent="0">
              <a:buNone/>
              <a:defRPr sz="2000"/>
            </a:lvl4pPr>
            <a:lvl5pPr marL="858838" indent="0">
              <a:buNone/>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342647628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p:cNvSpPr txBox="1"/>
          <p:nvPr userDrawn="1"/>
        </p:nvSpPr>
        <p:spPr>
          <a:xfrm>
            <a:off x="405002" y="4720030"/>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144405483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1639" y="224359"/>
            <a:ext cx="8332787" cy="461665"/>
          </a:xfrm>
        </p:spPr>
        <p:txBody>
          <a:bodyPr/>
          <a:lstStyle/>
          <a:p>
            <a:r>
              <a:rPr lang="en-US" dirty="0" smtClean="0"/>
              <a:t>Click to edit Master title style</a:t>
            </a:r>
            <a:endParaRPr lang="en-GB" dirty="0"/>
          </a:p>
        </p:txBody>
      </p:sp>
      <p:sp>
        <p:nvSpPr>
          <p:cNvPr id="3" name="TextBox 2"/>
          <p:cNvSpPr txBox="1"/>
          <p:nvPr userDrawn="1"/>
        </p:nvSpPr>
        <p:spPr>
          <a:xfrm>
            <a:off x="405002" y="4720030"/>
            <a:ext cx="5526505" cy="123111"/>
          </a:xfrm>
          <a:prstGeom prst="rect">
            <a:avLst/>
          </a:prstGeom>
          <a:noFill/>
        </p:spPr>
        <p:txBody>
          <a:bodyPr wrap="square" lIns="0" tIns="0" rIns="0" bIns="0" rtlCol="0">
            <a:spAutoFit/>
          </a:bodyPr>
          <a:lstStyle/>
          <a:p>
            <a:pPr marL="228600" indent="-228600" eaLnBrk="0" hangingPunct="0"/>
            <a:r>
              <a:rPr lang="en-GB" sz="800" dirty="0" smtClean="0">
                <a:solidFill>
                  <a:srgbClr val="00AEEF"/>
                </a:solidFill>
                <a:latin typeface="Expert Sans Regular"/>
                <a:ea typeface="MS PGothic" pitchFamily="34" charset="-128"/>
              </a:rPr>
              <a:t>@jonsmart</a:t>
            </a:r>
          </a:p>
        </p:txBody>
      </p:sp>
    </p:spTree>
    <p:extLst>
      <p:ext uri="{BB962C8B-B14F-4D97-AF65-F5344CB8AC3E}">
        <p14:creationId xmlns:p14="http://schemas.microsoft.com/office/powerpoint/2010/main" xmlns="" val="52562110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01639" y="224359"/>
            <a:ext cx="8332787" cy="461665"/>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401639" y="821564"/>
            <a:ext cx="8332787" cy="307777"/>
          </a:xfrm>
        </p:spPr>
        <p:txBody>
          <a:bodyPr/>
          <a:lstStyle/>
          <a:p>
            <a:pPr lvl="0"/>
            <a:r>
              <a:rPr lang="en-US" noProof="0" dirty="0" smtClean="0"/>
              <a:t>Click icon to add chart</a:t>
            </a:r>
            <a:endParaRPr lang="en-GB" noProof="0" dirty="0"/>
          </a:p>
        </p:txBody>
      </p:sp>
    </p:spTree>
    <p:extLst>
      <p:ext uri="{BB962C8B-B14F-4D97-AF65-F5344CB8AC3E}">
        <p14:creationId xmlns:p14="http://schemas.microsoft.com/office/powerpoint/2010/main" xmlns="" val="1674983844"/>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722313" y="1597135"/>
            <a:ext cx="6583362"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2" y="2229961"/>
            <a:ext cx="1298575" cy="220459"/>
          </a:xfrm>
          <a:prstGeom prst="rect">
            <a:avLst/>
          </a:prstGeom>
          <a:noFill/>
          <a:ln w="9525">
            <a:noFill/>
            <a:miter lim="800000"/>
            <a:headEnd/>
            <a:tailEnd/>
          </a:ln>
        </p:spPr>
      </p:pic>
      <p:sp>
        <p:nvSpPr>
          <p:cNvPr id="121859" name="Rectangle 2"/>
          <p:cNvSpPr>
            <a:spLocks noGrp="1" noChangeArrowheads="1"/>
          </p:cNvSpPr>
          <p:nvPr>
            <p:ph type="ctrTitle"/>
          </p:nvPr>
        </p:nvSpPr>
        <p:spPr>
          <a:xfrm>
            <a:off x="877888" y="1900474"/>
            <a:ext cx="5276850" cy="492443"/>
          </a:xfrm>
        </p:spPr>
        <p:txBody>
          <a:bodyPr/>
          <a:lstStyle>
            <a:lvl1pPr>
              <a:defRPr sz="3200"/>
            </a:lvl1pPr>
          </a:lstStyle>
          <a:p>
            <a:r>
              <a:rPr lang="en-US" smtClean="0"/>
              <a:t>Click to edit Master title style</a:t>
            </a:r>
            <a:endParaRPr lang="en-US"/>
          </a:p>
        </p:txBody>
      </p:sp>
      <p:sp>
        <p:nvSpPr>
          <p:cNvPr id="121860" name="Rectangle 3"/>
          <p:cNvSpPr>
            <a:spLocks noGrp="1" noChangeArrowheads="1"/>
          </p:cNvSpPr>
          <p:nvPr>
            <p:ph type="subTitle" idx="1"/>
          </p:nvPr>
        </p:nvSpPr>
        <p:spPr>
          <a:xfrm>
            <a:off x="877890" y="2480553"/>
            <a:ext cx="52657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270954182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28" name="Rectangle 10"/>
          <p:cNvSpPr>
            <a:spLocks noGrp="1" noChangeArrowheads="1"/>
          </p:cNvSpPr>
          <p:nvPr>
            <p:ph type="ctrTitle"/>
          </p:nvPr>
        </p:nvSpPr>
        <p:spPr>
          <a:xfrm>
            <a:off x="693740" y="1932622"/>
            <a:ext cx="6294437" cy="461665"/>
          </a:xfrm>
        </p:spPr>
        <p:txBody>
          <a:bodyPr anchor="b" anchorCtr="0"/>
          <a:lstStyle>
            <a:lvl1pPr>
              <a:defRPr sz="3000" b="0">
                <a:solidFill>
                  <a:schemeClr val="tx1"/>
                </a:solidFill>
                <a:latin typeface="+mj-lt"/>
              </a:defRPr>
            </a:lvl1pPr>
          </a:lstStyle>
          <a:p>
            <a:r>
              <a:rPr lang="en-US" smtClean="0"/>
              <a:t>Click to edit Master title style</a:t>
            </a:r>
            <a:endParaRPr lang="en-US" dirty="0"/>
          </a:p>
        </p:txBody>
      </p:sp>
      <p:sp>
        <p:nvSpPr>
          <p:cNvPr id="29" name="Rectangle 24"/>
          <p:cNvSpPr>
            <a:spLocks noGrp="1" noChangeArrowheads="1"/>
          </p:cNvSpPr>
          <p:nvPr>
            <p:ph type="subTitle" sz="quarter" idx="1" hasCustomPrompt="1"/>
          </p:nvPr>
        </p:nvSpPr>
        <p:spPr>
          <a:xfrm>
            <a:off x="693996" y="2482591"/>
            <a:ext cx="6286291" cy="307777"/>
          </a:xfrm>
        </p:spPr>
        <p:txBody>
          <a:bodyPr/>
          <a:lstStyle>
            <a:lvl1pPr marL="0" indent="0">
              <a:buFont typeface="Wingdings" pitchFamily="2" charset="2"/>
              <a:buNone/>
              <a:defRPr sz="2000" b="0">
                <a:solidFill>
                  <a:schemeClr val="tx1"/>
                </a:solidFill>
                <a:latin typeface="+mj-lt"/>
              </a:defRPr>
            </a:lvl1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1857376" y="1597135"/>
            <a:ext cx="5446713"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2" y="2229961"/>
            <a:ext cx="1298575" cy="220459"/>
          </a:xfrm>
          <a:prstGeom prst="rect">
            <a:avLst/>
          </a:prstGeom>
          <a:noFill/>
          <a:ln w="9525">
            <a:noFill/>
            <a:miter lim="800000"/>
            <a:headEnd/>
            <a:tailEnd/>
          </a:ln>
        </p:spPr>
      </p:pic>
      <p:sp>
        <p:nvSpPr>
          <p:cNvPr id="129027" name="Rectangle 2"/>
          <p:cNvSpPr>
            <a:spLocks noGrp="1" noChangeArrowheads="1"/>
          </p:cNvSpPr>
          <p:nvPr>
            <p:ph type="ctrTitle"/>
          </p:nvPr>
        </p:nvSpPr>
        <p:spPr>
          <a:xfrm>
            <a:off x="1974851" y="1913162"/>
            <a:ext cx="5326063" cy="492443"/>
          </a:xfrm>
        </p:spPr>
        <p:txBody>
          <a:bodyPr/>
          <a:lstStyle>
            <a:lvl1pPr>
              <a:defRPr sz="3200"/>
            </a:lvl1pPr>
          </a:lstStyle>
          <a:p>
            <a:r>
              <a:rPr lang="en-US" smtClean="0"/>
              <a:t>Click to edit Master title style</a:t>
            </a:r>
            <a:endParaRPr lang="en-US"/>
          </a:p>
        </p:txBody>
      </p:sp>
      <p:sp>
        <p:nvSpPr>
          <p:cNvPr id="129028" name="Rectangle 3"/>
          <p:cNvSpPr>
            <a:spLocks noGrp="1" noChangeArrowheads="1"/>
          </p:cNvSpPr>
          <p:nvPr>
            <p:ph type="subTitle" idx="1"/>
          </p:nvPr>
        </p:nvSpPr>
        <p:spPr>
          <a:xfrm>
            <a:off x="1976440" y="2480553"/>
            <a:ext cx="53165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2804585787"/>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pic>
        <p:nvPicPr>
          <p:cNvPr id="2" name="Picture 1" descr="speedboats3.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850290" y="739588"/>
            <a:ext cx="5437632" cy="2174258"/>
          </a:xfrm>
          <a:prstGeom prst="rect">
            <a:avLst/>
          </a:prstGeom>
        </p:spPr>
      </p:pic>
      <p:cxnSp>
        <p:nvCxnSpPr>
          <p:cNvPr id="6" name="Straight Connector 10"/>
          <p:cNvCxnSpPr>
            <a:cxnSpLocks noChangeShapeType="1"/>
          </p:cNvCxnSpPr>
          <p:nvPr userDrawn="1"/>
        </p:nvCxnSpPr>
        <p:spPr bwMode="auto">
          <a:xfrm rot="16200000" flipH="1">
            <a:off x="751888" y="1817592"/>
            <a:ext cx="2157002" cy="0"/>
          </a:xfrm>
          <a:prstGeom prst="line">
            <a:avLst/>
          </a:prstGeom>
          <a:noFill/>
          <a:ln w="63500" cap="rnd" algn="ctr">
            <a:solidFill>
              <a:schemeClr val="accent1"/>
            </a:solidFill>
            <a:round/>
            <a:headEnd/>
            <a:tailEnd/>
          </a:ln>
        </p:spPr>
      </p:cxnSp>
      <p:cxnSp>
        <p:nvCxnSpPr>
          <p:cNvPr id="7" name="Straight Connector 11"/>
          <p:cNvCxnSpPr>
            <a:cxnSpLocks noChangeShapeType="1"/>
          </p:cNvCxnSpPr>
          <p:nvPr userDrawn="1"/>
        </p:nvCxnSpPr>
        <p:spPr bwMode="auto">
          <a:xfrm rot="16200000" flipH="1">
            <a:off x="6239876" y="1817592"/>
            <a:ext cx="2157002" cy="0"/>
          </a:xfrm>
          <a:prstGeom prst="line">
            <a:avLst/>
          </a:prstGeom>
          <a:noFill/>
          <a:ln w="63500" cap="rnd" algn="ctr">
            <a:solidFill>
              <a:schemeClr val="accent1"/>
            </a:solidFill>
            <a:round/>
            <a:headEnd/>
            <a:tailEnd/>
          </a:ln>
        </p:spPr>
      </p:cxnSp>
      <p:pic>
        <p:nvPicPr>
          <p:cNvPr id="8" name="Picture 12" descr="Bar_06_COL_POS [Converted].png"/>
          <p:cNvPicPr>
            <a:picLocks noChangeAspect="1"/>
          </p:cNvPicPr>
          <p:nvPr userDrawn="1"/>
        </p:nvPicPr>
        <p:blipFill>
          <a:blip r:embed="rId3" cstate="print"/>
          <a:srcRect/>
          <a:stretch>
            <a:fillRect/>
          </a:stretch>
        </p:blipFill>
        <p:spPr bwMode="auto">
          <a:xfrm>
            <a:off x="7461252" y="1773184"/>
            <a:ext cx="1298575" cy="220459"/>
          </a:xfrm>
          <a:prstGeom prst="rect">
            <a:avLst/>
          </a:prstGeom>
          <a:noFill/>
          <a:ln w="9525">
            <a:noFill/>
            <a:miter lim="800000"/>
            <a:headEnd/>
            <a:tailEnd/>
          </a:ln>
        </p:spPr>
      </p:pic>
      <p:sp>
        <p:nvSpPr>
          <p:cNvPr id="141315" name="Rectangle 2"/>
          <p:cNvSpPr>
            <a:spLocks noGrp="1" noChangeArrowheads="1"/>
          </p:cNvSpPr>
          <p:nvPr userDrawn="1">
            <p:ph type="ctrTitle"/>
          </p:nvPr>
        </p:nvSpPr>
        <p:spPr>
          <a:xfrm>
            <a:off x="2047875" y="2999593"/>
            <a:ext cx="5276850" cy="492443"/>
          </a:xfrm>
        </p:spPr>
        <p:txBody>
          <a:bodyPr/>
          <a:lstStyle>
            <a:lvl1pPr>
              <a:defRPr sz="3200"/>
            </a:lvl1pPr>
          </a:lstStyle>
          <a:p>
            <a:r>
              <a:rPr lang="en-US" smtClean="0"/>
              <a:t>Click to edit Master title style</a:t>
            </a:r>
            <a:endParaRPr lang="en-US"/>
          </a:p>
        </p:txBody>
      </p:sp>
      <p:sp>
        <p:nvSpPr>
          <p:cNvPr id="141316" name="Rectangle 3"/>
          <p:cNvSpPr>
            <a:spLocks noGrp="1" noChangeArrowheads="1"/>
          </p:cNvSpPr>
          <p:nvPr userDrawn="1">
            <p:ph type="subTitle" idx="1"/>
          </p:nvPr>
        </p:nvSpPr>
        <p:spPr>
          <a:xfrm>
            <a:off x="2047877" y="3433758"/>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1019822178"/>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4_Title Slide">
    <p:spTree>
      <p:nvGrpSpPr>
        <p:cNvPr id="1" name=""/>
        <p:cNvGrpSpPr/>
        <p:nvPr/>
      </p:nvGrpSpPr>
      <p:grpSpPr>
        <a:xfrm>
          <a:off x="0" y="0"/>
          <a:ext cx="0" cy="0"/>
          <a:chOff x="0" y="0"/>
          <a:chExt cx="0" cy="0"/>
        </a:xfrm>
      </p:grpSpPr>
      <p:grpSp>
        <p:nvGrpSpPr>
          <p:cNvPr id="4" name="Group 5"/>
          <p:cNvGrpSpPr>
            <a:grpSpLocks/>
          </p:cNvGrpSpPr>
          <p:nvPr userDrawn="1"/>
        </p:nvGrpSpPr>
        <p:grpSpPr bwMode="auto">
          <a:xfrm>
            <a:off x="722313" y="1597135"/>
            <a:ext cx="6583362" cy="1489283"/>
            <a:chOff x="1273" y="621"/>
            <a:chExt cx="3716" cy="2241"/>
          </a:xfrm>
        </p:grpSpPr>
        <p:cxnSp>
          <p:nvCxnSpPr>
            <p:cNvPr id="5" name="Straight Connector 11"/>
            <p:cNvCxnSpPr>
              <a:cxnSpLocks noChangeShapeType="1"/>
            </p:cNvCxnSpPr>
            <p:nvPr userDrawn="1"/>
          </p:nvCxnSpPr>
          <p:spPr bwMode="auto">
            <a:xfrm rot="16200000" flipH="1">
              <a:off x="152" y="1742"/>
              <a:ext cx="2241" cy="0"/>
            </a:xfrm>
            <a:prstGeom prst="line">
              <a:avLst/>
            </a:prstGeom>
            <a:noFill/>
            <a:ln w="63500" cap="rnd" algn="ctr">
              <a:solidFill>
                <a:schemeClr val="accent1"/>
              </a:solidFill>
              <a:round/>
              <a:headEnd/>
              <a:tailEnd/>
            </a:ln>
          </p:spPr>
        </p:cxnSp>
        <p:cxnSp>
          <p:nvCxnSpPr>
            <p:cNvPr id="6" name="Straight Connector 12"/>
            <p:cNvCxnSpPr>
              <a:cxnSpLocks noChangeShapeType="1"/>
            </p:cNvCxnSpPr>
            <p:nvPr userDrawn="1"/>
          </p:nvCxnSpPr>
          <p:spPr bwMode="auto">
            <a:xfrm rot="16200000" flipH="1">
              <a:off x="3868" y="1742"/>
              <a:ext cx="2241" cy="0"/>
            </a:xfrm>
            <a:prstGeom prst="line">
              <a:avLst/>
            </a:prstGeom>
            <a:noFill/>
            <a:ln w="63500" cap="rnd" algn="ctr">
              <a:solidFill>
                <a:schemeClr val="accent1"/>
              </a:solidFill>
              <a:round/>
              <a:headEnd/>
              <a:tailEnd/>
            </a:ln>
          </p:spPr>
        </p:cxnSp>
      </p:grpSp>
      <p:pic>
        <p:nvPicPr>
          <p:cNvPr id="7" name="Picture 7" descr="Bar_06_COL_POS [Converted].png"/>
          <p:cNvPicPr>
            <a:picLocks noChangeAspect="1"/>
          </p:cNvPicPr>
          <p:nvPr userDrawn="1"/>
        </p:nvPicPr>
        <p:blipFill>
          <a:blip r:embed="rId2" cstate="print"/>
          <a:srcRect/>
          <a:stretch>
            <a:fillRect/>
          </a:stretch>
        </p:blipFill>
        <p:spPr bwMode="auto">
          <a:xfrm>
            <a:off x="7461252" y="2229961"/>
            <a:ext cx="1298575" cy="220459"/>
          </a:xfrm>
          <a:prstGeom prst="rect">
            <a:avLst/>
          </a:prstGeom>
          <a:noFill/>
          <a:ln w="9525">
            <a:noFill/>
            <a:miter lim="800000"/>
            <a:headEnd/>
            <a:tailEnd/>
          </a:ln>
        </p:spPr>
      </p:pic>
      <p:sp>
        <p:nvSpPr>
          <p:cNvPr id="145411" name="Rectangle 2"/>
          <p:cNvSpPr>
            <a:spLocks noGrp="1" noChangeArrowheads="1"/>
          </p:cNvSpPr>
          <p:nvPr>
            <p:ph type="ctrTitle"/>
          </p:nvPr>
        </p:nvSpPr>
        <p:spPr>
          <a:xfrm>
            <a:off x="877888" y="1970259"/>
            <a:ext cx="5276850" cy="492443"/>
          </a:xfrm>
        </p:spPr>
        <p:txBody>
          <a:bodyPr/>
          <a:lstStyle>
            <a:lvl1pPr>
              <a:defRPr sz="3200"/>
            </a:lvl1pPr>
          </a:lstStyle>
          <a:p>
            <a:r>
              <a:rPr lang="en-US" smtClean="0"/>
              <a:t>Click to edit Master title style</a:t>
            </a:r>
            <a:endParaRPr lang="en-US"/>
          </a:p>
        </p:txBody>
      </p:sp>
      <p:sp>
        <p:nvSpPr>
          <p:cNvPr id="145412" name="Rectangle 3"/>
          <p:cNvSpPr>
            <a:spLocks noGrp="1" noChangeArrowheads="1"/>
          </p:cNvSpPr>
          <p:nvPr>
            <p:ph type="subTitle" idx="1"/>
          </p:nvPr>
        </p:nvSpPr>
        <p:spPr>
          <a:xfrm>
            <a:off x="877890" y="2471037"/>
            <a:ext cx="5265737"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2837412414"/>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5_Title Slide">
    <p:spTree>
      <p:nvGrpSpPr>
        <p:cNvPr id="1" name=""/>
        <p:cNvGrpSpPr/>
        <p:nvPr/>
      </p:nvGrpSpPr>
      <p:grpSpPr>
        <a:xfrm>
          <a:off x="0" y="0"/>
          <a:ext cx="0" cy="0"/>
          <a:chOff x="0" y="0"/>
          <a:chExt cx="0" cy="0"/>
        </a:xfrm>
      </p:grpSpPr>
      <p:pic>
        <p:nvPicPr>
          <p:cNvPr id="4" name="Picture 7" descr="Bar_06_COL_POS [Converted].png"/>
          <p:cNvPicPr>
            <a:picLocks noChangeAspect="1"/>
          </p:cNvPicPr>
          <p:nvPr userDrawn="1"/>
        </p:nvPicPr>
        <p:blipFill>
          <a:blip r:embed="rId2" cstate="print"/>
          <a:srcRect/>
          <a:stretch>
            <a:fillRect/>
          </a:stretch>
        </p:blipFill>
        <p:spPr bwMode="auto">
          <a:xfrm>
            <a:off x="7431090" y="4783471"/>
            <a:ext cx="1298575" cy="220459"/>
          </a:xfrm>
          <a:prstGeom prst="rect">
            <a:avLst/>
          </a:prstGeom>
          <a:noFill/>
          <a:ln w="9525">
            <a:noFill/>
            <a:miter lim="800000"/>
            <a:headEnd/>
            <a:tailEnd/>
          </a:ln>
        </p:spPr>
      </p:pic>
      <p:sp>
        <p:nvSpPr>
          <p:cNvPr id="148483" name="Rectangle 2"/>
          <p:cNvSpPr>
            <a:spLocks noGrp="1" noChangeArrowheads="1"/>
          </p:cNvSpPr>
          <p:nvPr>
            <p:ph type="ctrTitle"/>
          </p:nvPr>
        </p:nvSpPr>
        <p:spPr>
          <a:xfrm>
            <a:off x="681038" y="1924584"/>
            <a:ext cx="5276850" cy="461665"/>
          </a:xfrm>
        </p:spPr>
        <p:txBody>
          <a:bodyPr/>
          <a:lstStyle>
            <a:lvl1pPr>
              <a:defRPr/>
            </a:lvl1pPr>
          </a:lstStyle>
          <a:p>
            <a:r>
              <a:rPr lang="en-US" smtClean="0"/>
              <a:t>Click to edit Master title style</a:t>
            </a:r>
            <a:endParaRPr lang="en-US"/>
          </a:p>
        </p:txBody>
      </p:sp>
      <p:sp>
        <p:nvSpPr>
          <p:cNvPr id="148484" name="Rectangle 3"/>
          <p:cNvSpPr>
            <a:spLocks noGrp="1" noChangeArrowheads="1"/>
          </p:cNvSpPr>
          <p:nvPr>
            <p:ph type="subTitle" idx="1"/>
          </p:nvPr>
        </p:nvSpPr>
        <p:spPr>
          <a:xfrm>
            <a:off x="681040" y="2475795"/>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1043674081"/>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4" name="Line 32"/>
          <p:cNvSpPr>
            <a:spLocks noChangeShapeType="1"/>
          </p:cNvSpPr>
          <p:nvPr userDrawn="1"/>
        </p:nvSpPr>
        <p:spPr bwMode="auto">
          <a:xfrm>
            <a:off x="403226" y="4664519"/>
            <a:ext cx="8321675" cy="0"/>
          </a:xfrm>
          <a:prstGeom prst="line">
            <a:avLst/>
          </a:prstGeom>
          <a:noFill/>
          <a:ln w="12700">
            <a:solidFill>
              <a:schemeClr val="accent1"/>
            </a:solidFill>
            <a:round/>
            <a:headEnd/>
            <a:tailEnd/>
          </a:ln>
        </p:spPr>
        <p:txBody>
          <a:bodyPr lIns="0" tIns="0" rIns="0" bIns="0" anchor="ctr">
            <a:spAutoFit/>
          </a:bodyPr>
          <a:lstStyle/>
          <a:p>
            <a:pPr eaLnBrk="0" hangingPunct="0">
              <a:defRPr/>
            </a:pPr>
            <a:endParaRPr lang="en-GB" sz="2400" dirty="0">
              <a:solidFill>
                <a:srgbClr val="000000"/>
              </a:solidFill>
              <a:latin typeface="Verdana" pitchFamily="34" charset="0"/>
              <a:ea typeface="MS PGothic" pitchFamily="34" charset="-128"/>
            </a:endParaRPr>
          </a:p>
        </p:txBody>
      </p:sp>
      <p:sp>
        <p:nvSpPr>
          <p:cNvPr id="5" name="Footer Placeholder 10"/>
          <p:cNvSpPr txBox="1">
            <a:spLocks/>
          </p:cNvSpPr>
          <p:nvPr userDrawn="1"/>
        </p:nvSpPr>
        <p:spPr>
          <a:xfrm>
            <a:off x="403225" y="4742834"/>
            <a:ext cx="4419600" cy="123111"/>
          </a:xfrm>
          <a:prstGeom prst="rect">
            <a:avLst/>
          </a:prstGeom>
          <a:noFill/>
          <a:ln w="9525" algn="ctr">
            <a:noFill/>
            <a:miter lim="800000"/>
            <a:headEnd/>
            <a:tailEnd/>
          </a:ln>
          <a:effectLst/>
        </p:spPr>
        <p:txBody>
          <a:bodyPr lIns="0" tIns="0" rIns="0" bIns="0" anchor="b">
            <a:spAutoFit/>
          </a:bodyPr>
          <a:lstStyle/>
          <a:p>
            <a:pPr>
              <a:spcBef>
                <a:spcPct val="50000"/>
              </a:spcBef>
              <a:defRPr/>
            </a:pPr>
            <a:fld id="{B81F80AA-193A-4086-854C-C12C5461DECD}" type="slidenum">
              <a:rPr lang="en-US" sz="800">
                <a:solidFill>
                  <a:srgbClr val="000000"/>
                </a:solidFill>
                <a:latin typeface="Arial" pitchFamily="34" charset="0"/>
                <a:ea typeface="MS PGothic" pitchFamily="34" charset="-128"/>
                <a:cs typeface="Arial" pitchFamily="34" charset="0"/>
              </a:rPr>
              <a:pPr>
                <a:spcBef>
                  <a:spcPct val="50000"/>
                </a:spcBef>
                <a:defRPr/>
              </a:pPr>
              <a:t>‹#›</a:t>
            </a:fld>
            <a:r>
              <a:rPr lang="en-US" sz="800" dirty="0">
                <a:solidFill>
                  <a:srgbClr val="000000"/>
                </a:solidFill>
                <a:latin typeface="Arial" pitchFamily="34" charset="0"/>
                <a:ea typeface="MS PGothic" pitchFamily="34" charset="-128"/>
                <a:cs typeface="Arial" pitchFamily="34" charset="0"/>
              </a:rPr>
              <a:t>   |   &lt;Title – </a:t>
            </a:r>
            <a:r>
              <a:rPr lang="en-US" sz="800" i="1" dirty="0">
                <a:solidFill>
                  <a:srgbClr val="000000"/>
                </a:solidFill>
                <a:latin typeface="Arial" pitchFamily="34" charset="0"/>
                <a:ea typeface="MS PGothic" pitchFamily="34" charset="-128"/>
                <a:cs typeface="Arial" pitchFamily="34" charset="0"/>
              </a:rPr>
              <a:t>edit in master view</a:t>
            </a:r>
            <a:r>
              <a:rPr lang="en-US" sz="800" dirty="0">
                <a:solidFill>
                  <a:srgbClr val="000000"/>
                </a:solidFill>
                <a:latin typeface="Arial" pitchFamily="34" charset="0"/>
                <a:ea typeface="MS PGothic" pitchFamily="34" charset="-128"/>
                <a:cs typeface="Arial" pitchFamily="34" charset="0"/>
              </a:rPr>
              <a:t>&gt;  |  &lt;Date  – </a:t>
            </a:r>
            <a:r>
              <a:rPr lang="en-US" sz="800" i="1" dirty="0">
                <a:solidFill>
                  <a:srgbClr val="000000"/>
                </a:solidFill>
                <a:latin typeface="Arial" pitchFamily="34" charset="0"/>
                <a:ea typeface="MS PGothic" pitchFamily="34" charset="-128"/>
                <a:cs typeface="Arial" pitchFamily="34" charset="0"/>
              </a:rPr>
              <a:t>edit in master view</a:t>
            </a:r>
            <a:r>
              <a:rPr lang="en-US" sz="800" dirty="0">
                <a:solidFill>
                  <a:srgbClr val="000000"/>
                </a:solidFill>
                <a:latin typeface="Arial" pitchFamily="34" charset="0"/>
                <a:ea typeface="MS PGothic" pitchFamily="34" charset="-128"/>
                <a:cs typeface="Arial" pitchFamily="34" charset="0"/>
              </a:rPr>
              <a:t>&gt; </a:t>
            </a:r>
          </a:p>
        </p:txBody>
      </p:sp>
      <p:pic>
        <p:nvPicPr>
          <p:cNvPr id="6" name="Picture 7" descr="Bar_06_COL_POS [Converted].png"/>
          <p:cNvPicPr>
            <a:picLocks noChangeAspect="1"/>
          </p:cNvPicPr>
          <p:nvPr userDrawn="1"/>
        </p:nvPicPr>
        <p:blipFill>
          <a:blip r:embed="rId2" cstate="print"/>
          <a:srcRect/>
          <a:stretch>
            <a:fillRect/>
          </a:stretch>
        </p:blipFill>
        <p:spPr bwMode="auto">
          <a:xfrm>
            <a:off x="7431090" y="4783471"/>
            <a:ext cx="1298575" cy="220459"/>
          </a:xfrm>
          <a:prstGeom prst="rect">
            <a:avLst/>
          </a:prstGeom>
          <a:noFill/>
          <a:ln w="9525">
            <a:noFill/>
            <a:miter lim="800000"/>
            <a:headEnd/>
            <a:tailEnd/>
          </a:ln>
        </p:spPr>
      </p:pic>
      <p:sp>
        <p:nvSpPr>
          <p:cNvPr id="7" name="TextBox 9"/>
          <p:cNvSpPr txBox="1">
            <a:spLocks noChangeArrowheads="1"/>
          </p:cNvSpPr>
          <p:nvPr userDrawn="1"/>
        </p:nvSpPr>
        <p:spPr bwMode="auto">
          <a:xfrm>
            <a:off x="403225" y="4908769"/>
            <a:ext cx="6751638" cy="123111"/>
          </a:xfrm>
          <a:prstGeom prst="rect">
            <a:avLst/>
          </a:prstGeom>
          <a:noFill/>
          <a:ln w="9525">
            <a:noFill/>
            <a:miter lim="800000"/>
            <a:headEnd/>
            <a:tailEnd/>
          </a:ln>
        </p:spPr>
        <p:txBody>
          <a:bodyPr lIns="0" tIns="0" rIns="0" bIns="0">
            <a:spAutoFit/>
          </a:bodyPr>
          <a:lstStyle/>
          <a:p>
            <a:pPr>
              <a:defRPr/>
            </a:pPr>
            <a:r>
              <a:rPr lang="en-US" sz="800" dirty="0">
                <a:solidFill>
                  <a:srgbClr val="000000"/>
                </a:solidFill>
                <a:latin typeface="Arial" pitchFamily="34" charset="0"/>
                <a:ea typeface="MS PGothic" pitchFamily="34" charset="-128"/>
                <a:cs typeface="Arial" pitchFamily="34" charset="0"/>
              </a:rPr>
              <a:t>Unrestricted/Internal Only/Confidential/Secret  *Delete as appropriate in Master view</a:t>
            </a:r>
          </a:p>
        </p:txBody>
      </p:sp>
      <p:sp>
        <p:nvSpPr>
          <p:cNvPr id="156674" name="Rectangle 2"/>
          <p:cNvSpPr>
            <a:spLocks noGrp="1" noChangeArrowheads="1"/>
          </p:cNvSpPr>
          <p:nvPr>
            <p:ph type="ctrTitle"/>
          </p:nvPr>
        </p:nvSpPr>
        <p:spPr>
          <a:xfrm>
            <a:off x="677863" y="1924584"/>
            <a:ext cx="5276850" cy="461665"/>
          </a:xfrm>
        </p:spPr>
        <p:txBody>
          <a:bodyPr/>
          <a:lstStyle>
            <a:lvl1pPr>
              <a:defRPr/>
            </a:lvl1pPr>
          </a:lstStyle>
          <a:p>
            <a:r>
              <a:rPr lang="en-US" smtClean="0"/>
              <a:t>Click to edit Master title style</a:t>
            </a:r>
            <a:endParaRPr lang="en-US"/>
          </a:p>
        </p:txBody>
      </p:sp>
      <p:sp>
        <p:nvSpPr>
          <p:cNvPr id="156675" name="Rectangle 3"/>
          <p:cNvSpPr>
            <a:spLocks noGrp="1" noChangeArrowheads="1"/>
          </p:cNvSpPr>
          <p:nvPr>
            <p:ph type="subTitle" idx="1"/>
          </p:nvPr>
        </p:nvSpPr>
        <p:spPr>
          <a:xfrm>
            <a:off x="677864" y="2474209"/>
            <a:ext cx="5267325" cy="307777"/>
          </a:xfrm>
        </p:spPr>
        <p:txBody>
          <a:bodyPr/>
          <a:lstStyle>
            <a:lvl1pPr>
              <a:defRPr>
                <a:solidFill>
                  <a:schemeClr val="accent1"/>
                </a:solidFill>
              </a:defRPr>
            </a:lvl1pPr>
          </a:lstStyle>
          <a:p>
            <a:r>
              <a:rPr lang="en-US" smtClean="0"/>
              <a:t>Click to edit Master subtitle style</a:t>
            </a:r>
            <a:endParaRPr lang="en-US"/>
          </a:p>
        </p:txBody>
      </p:sp>
    </p:spTree>
    <p:extLst>
      <p:ext uri="{BB962C8B-B14F-4D97-AF65-F5344CB8AC3E}">
        <p14:creationId xmlns:p14="http://schemas.microsoft.com/office/powerpoint/2010/main" xmlns="" val="56748775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913" y="229940"/>
            <a:ext cx="8062912" cy="461665"/>
          </a:xfrm>
        </p:spPr>
        <p:txBody>
          <a:bodyPr/>
          <a:lstStyle>
            <a:lvl1pPr>
              <a:defRPr sz="3000" b="0">
                <a:solidFill>
                  <a:schemeClr val="tx1"/>
                </a:solidFill>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704853" y="822007"/>
            <a:ext cx="8004175" cy="2154436"/>
          </a:xfrm>
        </p:spPr>
        <p:txBody>
          <a:bodyPr/>
          <a:lstStyle>
            <a:lvl1pPr>
              <a:defRPr sz="2000"/>
            </a:lvl1pPr>
            <a:lvl2pPr>
              <a:defRPr sz="2000"/>
            </a:lvl2pPr>
            <a:lvl3pPr marL="571500" indent="-342900">
              <a:defRPr sz="2000"/>
            </a:lvl3pPr>
            <a:lvl4pPr marL="862013" indent="-290513">
              <a:defRPr sz="2000"/>
            </a:lvl4pPr>
            <a:lvl5pPr marL="1204913" indent="-342900">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Numbered text page">
    <p:spTree>
      <p:nvGrpSpPr>
        <p:cNvPr id="1" name=""/>
        <p:cNvGrpSpPr/>
        <p:nvPr/>
      </p:nvGrpSpPr>
      <p:grpSpPr>
        <a:xfrm>
          <a:off x="0" y="0"/>
          <a:ext cx="0" cy="0"/>
          <a:chOff x="0" y="0"/>
          <a:chExt cx="0" cy="0"/>
        </a:xfrm>
      </p:grpSpPr>
      <p:sp>
        <p:nvSpPr>
          <p:cNvPr id="2" name="Title 1"/>
          <p:cNvSpPr>
            <a:spLocks noGrp="1"/>
          </p:cNvSpPr>
          <p:nvPr>
            <p:ph type="title"/>
          </p:nvPr>
        </p:nvSpPr>
        <p:spPr>
          <a:xfrm>
            <a:off x="696913" y="287649"/>
            <a:ext cx="8062912" cy="461665"/>
          </a:xfrm>
        </p:spPr>
        <p:txBody>
          <a:bodyPr anchor="t" anchorCtr="0"/>
          <a:lstStyle>
            <a:lvl1pPr>
              <a:defRPr sz="3000" b="0">
                <a:solidFill>
                  <a:schemeClr val="tx1"/>
                </a:solidFill>
                <a:latin typeface="+mj-lt"/>
              </a:defRPr>
            </a:lvl1pPr>
          </a:lstStyle>
          <a:p>
            <a:r>
              <a:rPr lang="en-US" smtClean="0"/>
              <a:t>Click to edit Master title style</a:t>
            </a:r>
            <a:endParaRPr lang="en-US" dirty="0"/>
          </a:p>
        </p:txBody>
      </p:sp>
      <p:sp>
        <p:nvSpPr>
          <p:cNvPr id="3" name="Content Placeholder 2"/>
          <p:cNvSpPr>
            <a:spLocks noGrp="1"/>
          </p:cNvSpPr>
          <p:nvPr>
            <p:ph idx="1"/>
          </p:nvPr>
        </p:nvSpPr>
        <p:spPr>
          <a:xfrm>
            <a:off x="704853" y="822007"/>
            <a:ext cx="8004175" cy="2000548"/>
          </a:xfrm>
        </p:spPr>
        <p:txBody>
          <a:bodyPr/>
          <a:lstStyle>
            <a:lvl1pPr marL="341313" indent="-341313">
              <a:lnSpc>
                <a:spcPct val="100000"/>
              </a:lnSpc>
              <a:spcBef>
                <a:spcPts val="900"/>
              </a:spcBef>
              <a:buClrTx/>
              <a:buFont typeface="+mj-lt"/>
              <a:buAutoNum type="arabicPeriod"/>
              <a:defRPr sz="2000">
                <a:solidFill>
                  <a:schemeClr val="tx1"/>
                </a:solidFill>
              </a:defRPr>
            </a:lvl1pPr>
            <a:lvl2pPr marL="682625" indent="-341313">
              <a:lnSpc>
                <a:spcPct val="100000"/>
              </a:lnSpc>
              <a:spcBef>
                <a:spcPts val="900"/>
              </a:spcBef>
              <a:buFont typeface="+mj-lt"/>
              <a:buAutoNum type="alphaLcPeriod"/>
              <a:defRPr sz="2000"/>
            </a:lvl2pPr>
            <a:lvl3pPr marL="1195388" indent="-452438">
              <a:lnSpc>
                <a:spcPct val="100000"/>
              </a:lnSpc>
              <a:spcBef>
                <a:spcPts val="900"/>
              </a:spcBef>
              <a:defRPr sz="2000"/>
            </a:lvl3pPr>
            <a:lvl4pPr marL="1146175" indent="-231775">
              <a:lnSpc>
                <a:spcPct val="100000"/>
              </a:lnSpc>
              <a:spcBef>
                <a:spcPts val="900"/>
              </a:spcBef>
              <a:defRPr sz="2000"/>
            </a:lvl4pPr>
            <a:lvl5pPr marL="1427163" indent="-280988">
              <a:lnSpc>
                <a:spcPct val="100000"/>
              </a:lnSpc>
              <a:spcBef>
                <a:spcPts val="900"/>
              </a:spcBef>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text_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4174" y="829591"/>
            <a:ext cx="3925888" cy="2154436"/>
          </a:xfrm>
        </p:spPr>
        <p:txBody>
          <a:bodyPr/>
          <a:lstStyle>
            <a:lvl1pPr>
              <a:lnSpc>
                <a:spcPct val="100000"/>
              </a:lnSpc>
              <a:spcBef>
                <a:spcPts val="1200"/>
              </a:spcBef>
              <a:defRPr sz="2000"/>
            </a:lvl1pPr>
            <a:lvl2pPr marL="176213" indent="-176213">
              <a:lnSpc>
                <a:spcPct val="100000"/>
              </a:lnSpc>
              <a:spcBef>
                <a:spcPts val="1200"/>
              </a:spcBef>
              <a:buClr>
                <a:schemeClr val="tx1"/>
              </a:buClr>
              <a:buFont typeface="Wingdings" pitchFamily="2" charset="2"/>
              <a:buChar char=""/>
              <a:defRPr sz="2000"/>
            </a:lvl2pPr>
            <a:lvl3pPr marL="404813" indent="-228600">
              <a:lnSpc>
                <a:spcPct val="100000"/>
              </a:lnSpc>
              <a:spcBef>
                <a:spcPts val="1200"/>
              </a:spcBef>
              <a:defRPr sz="2000"/>
            </a:lvl3pPr>
            <a:lvl4pPr marL="633413" indent="-228600">
              <a:lnSpc>
                <a:spcPct val="100000"/>
              </a:lnSpc>
              <a:spcBef>
                <a:spcPts val="1200"/>
              </a:spcBef>
              <a:defRPr sz="2000"/>
            </a:lvl4pPr>
            <a:lvl5pPr marL="862013" indent="-228600">
              <a:lnSpc>
                <a:spcPct val="100000"/>
              </a:lnSpc>
              <a:spcBef>
                <a:spcPts val="1200"/>
              </a:spcBef>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7"/>
          <p:cNvSpPr>
            <a:spLocks noGrp="1"/>
          </p:cNvSpPr>
          <p:nvPr>
            <p:ph type="pic" sz="quarter" idx="10"/>
          </p:nvPr>
        </p:nvSpPr>
        <p:spPr>
          <a:xfrm>
            <a:off x="4778378" y="863204"/>
            <a:ext cx="3941763" cy="3594497"/>
          </a:xfrm>
        </p:spPr>
        <p:txBody>
          <a:bodyPr anchor="ctr">
            <a:noAutofit/>
          </a:bodyPr>
          <a:lstStyle>
            <a:lvl1pPr algn="ctr">
              <a:defRPr i="1">
                <a:solidFill>
                  <a:schemeClr val="tx1"/>
                </a:solidFill>
              </a:defRPr>
            </a:lvl1pPr>
          </a:lstStyle>
          <a:p>
            <a:r>
              <a:rPr lang="en-US" smtClean="0"/>
              <a:t>Click icon to add picture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eft text_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4174" y="829591"/>
            <a:ext cx="3925888" cy="2154436"/>
          </a:xfrm>
        </p:spPr>
        <p:txBody>
          <a:bodyPr/>
          <a:lstStyle>
            <a:lvl1pPr>
              <a:defRPr sz="2000"/>
            </a:lvl1pPr>
            <a:lvl2pPr marL="174625" indent="-174625">
              <a:buClr>
                <a:schemeClr val="tx1"/>
              </a:buClr>
              <a:buFont typeface="Wingdings" pitchFamily="2" charset="2"/>
              <a:buChar char=""/>
              <a:defRPr sz="2000"/>
            </a:lvl2pPr>
            <a:lvl3pPr marL="400050" indent="-225425">
              <a:defRPr sz="2000"/>
            </a:lvl3pPr>
            <a:lvl4pPr marL="627063" indent="-227013">
              <a:defRPr sz="2000"/>
            </a:lvl4pPr>
            <a:lvl5pPr marL="852488" indent="-225425">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2.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image" Target="../media/image2.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991"/>
        </a:solidFill>
        <a:effectLst/>
      </p:bgPr>
    </p:bg>
    <p:spTree>
      <p:nvGrpSpPr>
        <p:cNvPr id="1" name=""/>
        <p:cNvGrpSpPr/>
        <p:nvPr/>
      </p:nvGrpSpPr>
      <p:grpSpPr>
        <a:xfrm>
          <a:off x="0" y="0"/>
          <a:ext cx="0" cy="0"/>
          <a:chOff x="0" y="0"/>
          <a:chExt cx="0" cy="0"/>
        </a:xfrm>
      </p:grpSpPr>
      <p:pic>
        <p:nvPicPr>
          <p:cNvPr id="8" name="Picture 7" descr="Bar_06_WHITE_FLAT.png"/>
          <p:cNvPicPr>
            <a:picLocks noChangeAspect="1"/>
          </p:cNvPicPr>
          <p:nvPr/>
        </p:nvPicPr>
        <p:blipFill>
          <a:blip r:embed="rId18" cstate="print"/>
          <a:stretch>
            <a:fillRect/>
          </a:stretch>
        </p:blipFill>
        <p:spPr bwMode="invGray">
          <a:xfrm>
            <a:off x="7472364" y="4779523"/>
            <a:ext cx="1216818" cy="192528"/>
          </a:xfrm>
          <a:prstGeom prst="rect">
            <a:avLst/>
          </a:prstGeom>
        </p:spPr>
      </p:pic>
      <p:sp>
        <p:nvSpPr>
          <p:cNvPr id="5123" name="Rectangle 2"/>
          <p:cNvSpPr>
            <a:spLocks noGrp="1" noChangeArrowheads="1"/>
          </p:cNvSpPr>
          <p:nvPr>
            <p:ph type="title"/>
          </p:nvPr>
        </p:nvSpPr>
        <p:spPr bwMode="auto">
          <a:xfrm>
            <a:off x="443998" y="229940"/>
            <a:ext cx="8062912" cy="46166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dirty="0" smtClean="0"/>
              <a:t>Click to edit title</a:t>
            </a:r>
          </a:p>
        </p:txBody>
      </p:sp>
      <p:sp>
        <p:nvSpPr>
          <p:cNvPr id="5124" name="Rectangle 3"/>
          <p:cNvSpPr>
            <a:spLocks noGrp="1" noChangeArrowheads="1"/>
          </p:cNvSpPr>
          <p:nvPr>
            <p:ph type="body" idx="1"/>
          </p:nvPr>
        </p:nvSpPr>
        <p:spPr bwMode="auto">
          <a:xfrm>
            <a:off x="451938" y="822007"/>
            <a:ext cx="8004175" cy="2154436"/>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72" name="Line 32"/>
          <p:cNvSpPr>
            <a:spLocks noChangeShapeType="1"/>
          </p:cNvSpPr>
          <p:nvPr/>
        </p:nvSpPr>
        <p:spPr bwMode="auto">
          <a:xfrm flipV="1">
            <a:off x="440987" y="4669035"/>
            <a:ext cx="8241051" cy="242"/>
          </a:xfrm>
          <a:prstGeom prst="line">
            <a:avLst/>
          </a:prstGeom>
          <a:noFill/>
          <a:ln w="12700">
            <a:solidFill>
              <a:schemeClr val="tx1"/>
            </a:solidFill>
            <a:round/>
            <a:headEnd/>
            <a:tailEnd/>
          </a:ln>
          <a:effectLst/>
        </p:spPr>
        <p:txBody>
          <a:bodyPr wrap="square" lIns="0" tIns="0" rIns="0" bIns="0" anchor="ctr">
            <a:spAutoFit/>
          </a:bodyPr>
          <a:lstStyle/>
          <a:p>
            <a:pPr>
              <a:defRPr/>
            </a:pPr>
            <a:endParaRPr lang="en-US">
              <a:latin typeface="Arial" pitchFamily="34" charset="0"/>
            </a:endParaRPr>
          </a:p>
        </p:txBody>
      </p:sp>
      <p:sp>
        <p:nvSpPr>
          <p:cNvPr id="7" name="Footer Placeholder 10"/>
          <p:cNvSpPr txBox="1">
            <a:spLocks/>
          </p:cNvSpPr>
          <p:nvPr/>
        </p:nvSpPr>
        <p:spPr>
          <a:xfrm>
            <a:off x="457072" y="4747486"/>
            <a:ext cx="4420324" cy="123111"/>
          </a:xfrm>
          <a:prstGeom prst="rect">
            <a:avLst/>
          </a:prstGeom>
          <a:noFill/>
          <a:ln w="9525" algn="ctr">
            <a:noFill/>
            <a:miter lim="800000"/>
            <a:headEnd/>
            <a:tailEnd/>
          </a:ln>
          <a:effectLst/>
        </p:spPr>
        <p:txBody>
          <a:bodyPr vert="horz" wrap="square" lIns="0" tIns="0" rIns="0" bIns="0" numCol="1" anchor="b" anchorCtr="0" compatLnSpc="1">
            <a:prstTxWarp prst="textNoShape">
              <a:avLst/>
            </a:prstTxWarp>
            <a:spAutoFit/>
          </a:bodyPr>
          <a:lstStyle>
            <a:lvl1pPr algn="r" rtl="0" fontAlgn="base">
              <a:spcBef>
                <a:spcPct val="50000"/>
              </a:spcBef>
              <a:spcAft>
                <a:spcPct val="0"/>
              </a:spcAft>
              <a:defRPr lang="en-US" sz="800" kern="1200" dirty="0">
                <a:solidFill>
                  <a:schemeClr val="tx1"/>
                </a:solidFill>
                <a:latin typeface="+mn-lt"/>
                <a:ea typeface="+mn-ea"/>
                <a:cs typeface="+mn-cs"/>
              </a:defRPr>
            </a:lvl1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mn-cs"/>
              </a:rPr>
              <a:t>@jonsmart</a:t>
            </a:r>
            <a:endParaRPr kumimoji="0" lang="en-US" sz="800" b="0" i="0" u="none" strike="noStrike" kern="1200" cap="none" spc="0" normalizeH="0" baseline="0" noProof="0" dirty="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66" r:id="rId1"/>
    <p:sldLayoutId id="2147483871" r:id="rId2"/>
    <p:sldLayoutId id="2147483872" r:id="rId3"/>
    <p:sldLayoutId id="2147483873" r:id="rId4"/>
    <p:sldLayoutId id="2147483877" r:id="rId5"/>
    <p:sldLayoutId id="2147483786" r:id="rId6"/>
    <p:sldLayoutId id="2147483880" r:id="rId7"/>
    <p:sldLayoutId id="2147483881" r:id="rId8"/>
    <p:sldLayoutId id="2147483886" r:id="rId9"/>
    <p:sldLayoutId id="2147483882" r:id="rId10"/>
    <p:sldLayoutId id="2147483884" r:id="rId11"/>
    <p:sldLayoutId id="2147483885" r:id="rId12"/>
    <p:sldLayoutId id="2147483790" r:id="rId13"/>
    <p:sldLayoutId id="2147483888" r:id="rId14"/>
    <p:sldLayoutId id="2147483791" r:id="rId15"/>
    <p:sldLayoutId id="2147483890" r:id="rId1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000">
          <a:solidFill>
            <a:schemeClr val="tx1"/>
          </a:solidFill>
          <a:latin typeface="+mj-lt"/>
          <a:ea typeface="+mj-ea"/>
          <a:cs typeface="+mj-cs"/>
        </a:defRPr>
      </a:lvl1pPr>
      <a:lvl2pPr algn="l" rtl="0" eaLnBrk="1" fontAlgn="base" hangingPunct="1">
        <a:spcBef>
          <a:spcPct val="0"/>
        </a:spcBef>
        <a:spcAft>
          <a:spcPct val="0"/>
        </a:spcAft>
        <a:defRPr sz="3200">
          <a:solidFill>
            <a:schemeClr val="tx2"/>
          </a:solidFill>
          <a:latin typeface="Arial" pitchFamily="34" charset="0"/>
        </a:defRPr>
      </a:lvl2pPr>
      <a:lvl3pPr algn="l" rtl="0" eaLnBrk="1" fontAlgn="base" hangingPunct="1">
        <a:spcBef>
          <a:spcPct val="0"/>
        </a:spcBef>
        <a:spcAft>
          <a:spcPct val="0"/>
        </a:spcAft>
        <a:defRPr sz="3200">
          <a:solidFill>
            <a:schemeClr val="tx2"/>
          </a:solidFill>
          <a:latin typeface="Arial" pitchFamily="34" charset="0"/>
        </a:defRPr>
      </a:lvl3pPr>
      <a:lvl4pPr algn="l" rtl="0" eaLnBrk="1" fontAlgn="base" hangingPunct="1">
        <a:spcBef>
          <a:spcPct val="0"/>
        </a:spcBef>
        <a:spcAft>
          <a:spcPct val="0"/>
        </a:spcAft>
        <a:defRPr sz="3200">
          <a:solidFill>
            <a:schemeClr val="tx2"/>
          </a:solidFill>
          <a:latin typeface="Arial" pitchFamily="34" charset="0"/>
        </a:defRPr>
      </a:lvl4pPr>
      <a:lvl5pPr algn="l" rtl="0" eaLnBrk="1" fontAlgn="base" hangingPunct="1">
        <a:spcBef>
          <a:spcPct val="0"/>
        </a:spcBef>
        <a:spcAft>
          <a:spcPct val="0"/>
        </a:spcAft>
        <a:defRPr sz="3200">
          <a:solidFill>
            <a:schemeClr val="tx2"/>
          </a:solidFill>
          <a:latin typeface="Arial" pitchFamily="34" charset="0"/>
        </a:defRPr>
      </a:lvl5pPr>
      <a:lvl6pPr marL="457200" algn="l" rtl="0" eaLnBrk="1" fontAlgn="base" hangingPunct="1">
        <a:spcBef>
          <a:spcPct val="0"/>
        </a:spcBef>
        <a:spcAft>
          <a:spcPct val="0"/>
        </a:spcAft>
        <a:defRPr sz="3600">
          <a:solidFill>
            <a:schemeClr val="tx2"/>
          </a:solidFill>
          <a:latin typeface="Arial" pitchFamily="34" charset="0"/>
        </a:defRPr>
      </a:lvl6pPr>
      <a:lvl7pPr marL="914400" algn="l" rtl="0" eaLnBrk="1" fontAlgn="base" hangingPunct="1">
        <a:spcBef>
          <a:spcPct val="0"/>
        </a:spcBef>
        <a:spcAft>
          <a:spcPct val="0"/>
        </a:spcAft>
        <a:defRPr sz="3600">
          <a:solidFill>
            <a:schemeClr val="tx2"/>
          </a:solidFill>
          <a:latin typeface="Arial" pitchFamily="34" charset="0"/>
        </a:defRPr>
      </a:lvl7pPr>
      <a:lvl8pPr marL="1371600" algn="l" rtl="0" eaLnBrk="1" fontAlgn="base" hangingPunct="1">
        <a:spcBef>
          <a:spcPct val="0"/>
        </a:spcBef>
        <a:spcAft>
          <a:spcPct val="0"/>
        </a:spcAft>
        <a:defRPr sz="3600">
          <a:solidFill>
            <a:schemeClr val="tx2"/>
          </a:solidFill>
          <a:latin typeface="Arial" pitchFamily="34" charset="0"/>
        </a:defRPr>
      </a:lvl8pPr>
      <a:lvl9pPr marL="1828800" algn="l" rtl="0" eaLnBrk="1" fontAlgn="base" hangingPunct="1">
        <a:spcBef>
          <a:spcPct val="0"/>
        </a:spcBef>
        <a:spcAft>
          <a:spcPct val="0"/>
        </a:spcAft>
        <a:defRPr sz="3600">
          <a:solidFill>
            <a:schemeClr val="tx2"/>
          </a:solidFill>
          <a:latin typeface="Arial" pitchFamily="34" charset="0"/>
        </a:defRPr>
      </a:lvl9pPr>
    </p:titleStyle>
    <p:bodyStyle>
      <a:lvl1pPr marL="0" indent="0" algn="l" rtl="0" eaLnBrk="1" fontAlgn="base" hangingPunct="1">
        <a:lnSpc>
          <a:spcPct val="100000"/>
        </a:lnSpc>
        <a:spcBef>
          <a:spcPct val="50000"/>
        </a:spcBef>
        <a:spcAft>
          <a:spcPct val="0"/>
        </a:spcAft>
        <a:buClr>
          <a:schemeClr val="tx2"/>
        </a:buClr>
        <a:buFont typeface="Wingdings" pitchFamily="2" charset="2"/>
        <a:buNone/>
        <a:defRPr sz="2000">
          <a:solidFill>
            <a:schemeClr val="tx1"/>
          </a:solidFill>
          <a:latin typeface="+mn-lt"/>
          <a:ea typeface="+mn-ea"/>
          <a:cs typeface="+mn-cs"/>
        </a:defRPr>
      </a:lvl1pPr>
      <a:lvl2pPr marL="231775" indent="-231775" algn="l" rtl="0" eaLnBrk="1" fontAlgn="base" hangingPunct="1">
        <a:lnSpc>
          <a:spcPct val="100000"/>
        </a:lnSpc>
        <a:spcBef>
          <a:spcPct val="50000"/>
        </a:spcBef>
        <a:spcAft>
          <a:spcPct val="0"/>
        </a:spcAft>
        <a:buClrTx/>
        <a:buFont typeface="Wingdings" pitchFamily="2" charset="2"/>
        <a:buChar char=""/>
        <a:defRPr sz="2000">
          <a:solidFill>
            <a:schemeClr val="tx1"/>
          </a:solidFill>
          <a:latin typeface="+mn-lt"/>
        </a:defRPr>
      </a:lvl2pPr>
      <a:lvl3pPr marL="568800" indent="-334800" algn="l" rtl="0" eaLnBrk="1" fontAlgn="base" hangingPunct="1">
        <a:lnSpc>
          <a:spcPct val="100000"/>
        </a:lnSpc>
        <a:spcBef>
          <a:spcPct val="50000"/>
        </a:spcBef>
        <a:spcAft>
          <a:spcPct val="0"/>
        </a:spcAft>
        <a:buClrTx/>
        <a:buFont typeface="Arial" pitchFamily="34" charset="0"/>
        <a:buChar char="–"/>
        <a:defRPr sz="2000">
          <a:solidFill>
            <a:schemeClr val="tx1"/>
          </a:solidFill>
          <a:latin typeface="+mn-lt"/>
        </a:defRPr>
      </a:lvl3pPr>
      <a:lvl4pPr marL="860400" indent="-291600" algn="l" rtl="0" eaLnBrk="1" fontAlgn="base" hangingPunct="1">
        <a:lnSpc>
          <a:spcPct val="100000"/>
        </a:lnSpc>
        <a:spcBef>
          <a:spcPct val="50000"/>
        </a:spcBef>
        <a:spcAft>
          <a:spcPct val="0"/>
        </a:spcAft>
        <a:buClrTx/>
        <a:buFont typeface="Wingdings" pitchFamily="2" charset="2"/>
        <a:buChar char=""/>
        <a:defRPr sz="2000">
          <a:solidFill>
            <a:schemeClr val="tx1"/>
          </a:solidFill>
          <a:latin typeface="+mn-lt"/>
        </a:defRPr>
      </a:lvl4pPr>
      <a:lvl5pPr marL="1206000" indent="-345600" algn="l" rtl="0" eaLnBrk="1" fontAlgn="base" hangingPunct="1">
        <a:lnSpc>
          <a:spcPct val="100000"/>
        </a:lnSpc>
        <a:spcBef>
          <a:spcPct val="50000"/>
        </a:spcBef>
        <a:spcAft>
          <a:spcPct val="0"/>
        </a:spcAft>
        <a:buClrTx/>
        <a:buFont typeface="Arial" pitchFamily="34" charset="0"/>
        <a:buChar char="–"/>
        <a:defRPr sz="2000">
          <a:solidFill>
            <a:schemeClr val="tx1"/>
          </a:solidFill>
          <a:latin typeface="+mn-lt"/>
        </a:defRPr>
      </a:lvl5pPr>
      <a:lvl6pPr marL="24606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6pPr>
      <a:lvl7pPr marL="29178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7pPr>
      <a:lvl8pPr marL="33750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8pPr>
      <a:lvl9pPr marL="38322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01645" y="224360"/>
            <a:ext cx="8332787" cy="46166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dirty="0" smtClean="0"/>
              <a:t>Click to edit title</a:t>
            </a:r>
          </a:p>
        </p:txBody>
      </p:sp>
      <p:sp>
        <p:nvSpPr>
          <p:cNvPr id="7171" name="Rectangle 3"/>
          <p:cNvSpPr>
            <a:spLocks noGrp="1" noChangeArrowheads="1"/>
          </p:cNvSpPr>
          <p:nvPr>
            <p:ph type="body" idx="1"/>
          </p:nvPr>
        </p:nvSpPr>
        <p:spPr bwMode="auto">
          <a:xfrm>
            <a:off x="401645" y="821564"/>
            <a:ext cx="8332787" cy="2154436"/>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8" descr="Bar_06_WHITE_FLAT.png"/>
          <p:cNvPicPr>
            <a:picLocks noChangeAspect="1"/>
          </p:cNvPicPr>
          <p:nvPr/>
        </p:nvPicPr>
        <p:blipFill>
          <a:blip r:embed="rId21" cstate="print"/>
          <a:srcRect/>
          <a:stretch>
            <a:fillRect/>
          </a:stretch>
        </p:blipFill>
        <p:spPr bwMode="invGray">
          <a:xfrm>
            <a:off x="7777164" y="4826298"/>
            <a:ext cx="941387" cy="160189"/>
          </a:xfrm>
          <a:prstGeom prst="rect">
            <a:avLst/>
          </a:prstGeom>
          <a:noFill/>
          <a:ln w="9525">
            <a:noFill/>
            <a:miter lim="800000"/>
            <a:headEnd/>
            <a:tailEnd/>
          </a:ln>
        </p:spPr>
      </p:pic>
      <p:sp>
        <p:nvSpPr>
          <p:cNvPr id="10272" name="Line 32"/>
          <p:cNvSpPr>
            <a:spLocks noChangeShapeType="1"/>
          </p:cNvSpPr>
          <p:nvPr/>
        </p:nvSpPr>
        <p:spPr bwMode="auto">
          <a:xfrm>
            <a:off x="403232" y="4664519"/>
            <a:ext cx="8321675" cy="0"/>
          </a:xfrm>
          <a:prstGeom prst="line">
            <a:avLst/>
          </a:prstGeom>
          <a:noFill/>
          <a:ln w="12700">
            <a:solidFill>
              <a:schemeClr val="accent1"/>
            </a:solidFill>
            <a:round/>
            <a:headEnd/>
            <a:tailEnd/>
          </a:ln>
        </p:spPr>
        <p:txBody>
          <a:bodyPr lIns="0" tIns="0" rIns="0" bIns="0" anchor="ctr">
            <a:spAutoFit/>
          </a:bodyPr>
          <a:lstStyle/>
          <a:p>
            <a:pPr eaLnBrk="0" hangingPunct="0">
              <a:defRPr/>
            </a:pPr>
            <a:endParaRPr lang="en-GB" sz="2400" dirty="0">
              <a:solidFill>
                <a:srgbClr val="000000"/>
              </a:solidFill>
              <a:latin typeface="Verdana" pitchFamily="34" charset="0"/>
              <a:ea typeface="MS PGothic" pitchFamily="34" charset="-128"/>
            </a:endParaRPr>
          </a:p>
        </p:txBody>
      </p:sp>
      <p:pic>
        <p:nvPicPr>
          <p:cNvPr id="7176" name="Picture 7" descr="Bar_06_COL_POS [Converted].png"/>
          <p:cNvPicPr>
            <a:picLocks noChangeAspect="1"/>
          </p:cNvPicPr>
          <p:nvPr/>
        </p:nvPicPr>
        <p:blipFill>
          <a:blip r:embed="rId22" cstate="print"/>
          <a:srcRect/>
          <a:stretch>
            <a:fillRect/>
          </a:stretch>
        </p:blipFill>
        <p:spPr bwMode="auto">
          <a:xfrm>
            <a:off x="7431096" y="4783474"/>
            <a:ext cx="1298575" cy="220459"/>
          </a:xfrm>
          <a:prstGeom prst="rect">
            <a:avLst/>
          </a:prstGeom>
          <a:noFill/>
          <a:ln w="9525">
            <a:noFill/>
            <a:miter lim="800000"/>
            <a:headEnd/>
            <a:tailEnd/>
          </a:ln>
        </p:spPr>
      </p:pic>
    </p:spTree>
    <p:extLst>
      <p:ext uri="{BB962C8B-B14F-4D97-AF65-F5344CB8AC3E}">
        <p14:creationId xmlns:p14="http://schemas.microsoft.com/office/powerpoint/2010/main" xmlns="" val="3484151770"/>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Lst>
  <p:hf hdr="0" dt="0"/>
  <p:txStyles>
    <p:titleStyle>
      <a:lvl1pPr algn="l" rtl="0" eaLnBrk="1" fontAlgn="base" hangingPunct="1">
        <a:spcBef>
          <a:spcPct val="0"/>
        </a:spcBef>
        <a:spcAft>
          <a:spcPct val="0"/>
        </a:spcAft>
        <a:defRPr sz="3000">
          <a:solidFill>
            <a:schemeClr val="accent1"/>
          </a:solidFill>
          <a:latin typeface="Arial" pitchFamily="34" charset="0"/>
          <a:ea typeface="+mj-ea"/>
          <a:cs typeface="Arial" pitchFamily="34" charset="0"/>
        </a:defRPr>
      </a:lvl1pPr>
      <a:lvl2pPr algn="l" rtl="0" eaLnBrk="1" fontAlgn="base" hangingPunct="1">
        <a:spcBef>
          <a:spcPct val="0"/>
        </a:spcBef>
        <a:spcAft>
          <a:spcPct val="0"/>
        </a:spcAft>
        <a:defRPr sz="3000">
          <a:solidFill>
            <a:schemeClr val="accent1"/>
          </a:solidFill>
          <a:latin typeface="Arial" charset="0"/>
          <a:cs typeface="Arial" charset="0"/>
        </a:defRPr>
      </a:lvl2pPr>
      <a:lvl3pPr algn="l" rtl="0" eaLnBrk="1" fontAlgn="base" hangingPunct="1">
        <a:spcBef>
          <a:spcPct val="0"/>
        </a:spcBef>
        <a:spcAft>
          <a:spcPct val="0"/>
        </a:spcAft>
        <a:defRPr sz="3000">
          <a:solidFill>
            <a:schemeClr val="accent1"/>
          </a:solidFill>
          <a:latin typeface="Arial" charset="0"/>
          <a:cs typeface="Arial" charset="0"/>
        </a:defRPr>
      </a:lvl3pPr>
      <a:lvl4pPr algn="l" rtl="0" eaLnBrk="1" fontAlgn="base" hangingPunct="1">
        <a:spcBef>
          <a:spcPct val="0"/>
        </a:spcBef>
        <a:spcAft>
          <a:spcPct val="0"/>
        </a:spcAft>
        <a:defRPr sz="3000">
          <a:solidFill>
            <a:schemeClr val="accent1"/>
          </a:solidFill>
          <a:latin typeface="Arial" charset="0"/>
          <a:cs typeface="Arial" charset="0"/>
        </a:defRPr>
      </a:lvl4pPr>
      <a:lvl5pPr algn="l" rtl="0" eaLnBrk="1" fontAlgn="base" hangingPunct="1">
        <a:spcBef>
          <a:spcPct val="0"/>
        </a:spcBef>
        <a:spcAft>
          <a:spcPct val="0"/>
        </a:spcAft>
        <a:defRPr sz="3000">
          <a:solidFill>
            <a:schemeClr val="accent1"/>
          </a:solidFill>
          <a:latin typeface="Arial" charset="0"/>
          <a:cs typeface="Arial" charset="0"/>
        </a:defRPr>
      </a:lvl5pPr>
      <a:lvl6pPr marL="457200" algn="l" rtl="0" eaLnBrk="1" fontAlgn="base" hangingPunct="1">
        <a:spcBef>
          <a:spcPct val="0"/>
        </a:spcBef>
        <a:spcAft>
          <a:spcPct val="0"/>
        </a:spcAft>
        <a:defRPr sz="3600">
          <a:solidFill>
            <a:schemeClr val="tx2"/>
          </a:solidFill>
          <a:latin typeface="Arial" pitchFamily="34" charset="0"/>
        </a:defRPr>
      </a:lvl6pPr>
      <a:lvl7pPr marL="914400" algn="l" rtl="0" eaLnBrk="1" fontAlgn="base" hangingPunct="1">
        <a:spcBef>
          <a:spcPct val="0"/>
        </a:spcBef>
        <a:spcAft>
          <a:spcPct val="0"/>
        </a:spcAft>
        <a:defRPr sz="3600">
          <a:solidFill>
            <a:schemeClr val="tx2"/>
          </a:solidFill>
          <a:latin typeface="Arial" pitchFamily="34" charset="0"/>
        </a:defRPr>
      </a:lvl7pPr>
      <a:lvl8pPr marL="1371600" algn="l" rtl="0" eaLnBrk="1" fontAlgn="base" hangingPunct="1">
        <a:spcBef>
          <a:spcPct val="0"/>
        </a:spcBef>
        <a:spcAft>
          <a:spcPct val="0"/>
        </a:spcAft>
        <a:defRPr sz="3600">
          <a:solidFill>
            <a:schemeClr val="tx2"/>
          </a:solidFill>
          <a:latin typeface="Arial" pitchFamily="34" charset="0"/>
        </a:defRPr>
      </a:lvl8pPr>
      <a:lvl9pPr marL="1828800" algn="l" rtl="0" eaLnBrk="1" fontAlgn="base" hangingPunct="1">
        <a:spcBef>
          <a:spcPct val="0"/>
        </a:spcBef>
        <a:spcAft>
          <a:spcPct val="0"/>
        </a:spcAft>
        <a:defRPr sz="3600">
          <a:solidFill>
            <a:schemeClr val="tx2"/>
          </a:solidFill>
          <a:latin typeface="Arial" pitchFamily="34" charset="0"/>
        </a:defRPr>
      </a:lvl9pPr>
    </p:titleStyle>
    <p:bodyStyle>
      <a:lvl1pPr algn="l" rtl="0" eaLnBrk="1" fontAlgn="base" hangingPunct="1">
        <a:spcBef>
          <a:spcPct val="50000"/>
        </a:spcBef>
        <a:spcAft>
          <a:spcPct val="0"/>
        </a:spcAft>
        <a:buClr>
          <a:schemeClr val="tx2"/>
        </a:buClr>
        <a:buFont typeface="Wingdings" pitchFamily="2" charset="2"/>
        <a:defRPr sz="2000">
          <a:solidFill>
            <a:schemeClr val="tx1"/>
          </a:solidFill>
          <a:latin typeface="Arial" pitchFamily="34" charset="0"/>
          <a:ea typeface="+mn-ea"/>
          <a:cs typeface="Arial" pitchFamily="34" charset="0"/>
        </a:defRPr>
      </a:lvl1pPr>
      <a:lvl2pPr marL="231775" indent="-231775"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2pPr>
      <a:lvl3pPr marL="568325" indent="-3333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3pPr>
      <a:lvl4pPr marL="858838" indent="-290513"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4pPr>
      <a:lvl5pPr marL="1204913" indent="-3460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5pPr>
      <a:lvl6pPr marL="24606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6pPr>
      <a:lvl7pPr marL="29178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7pPr>
      <a:lvl8pPr marL="33750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8pPr>
      <a:lvl9pPr marL="38322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01639" y="224359"/>
            <a:ext cx="8332787" cy="461665"/>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r>
              <a:rPr lang="en-US" dirty="0" smtClean="0"/>
              <a:t>Click to edit title</a:t>
            </a:r>
          </a:p>
        </p:txBody>
      </p:sp>
      <p:sp>
        <p:nvSpPr>
          <p:cNvPr id="7171" name="Rectangle 3"/>
          <p:cNvSpPr>
            <a:spLocks noGrp="1" noChangeArrowheads="1"/>
          </p:cNvSpPr>
          <p:nvPr>
            <p:ph type="body" idx="1"/>
          </p:nvPr>
        </p:nvSpPr>
        <p:spPr bwMode="auto">
          <a:xfrm>
            <a:off x="401639" y="821564"/>
            <a:ext cx="8332787" cy="2154436"/>
          </a:xfrm>
          <a:prstGeom prst="rect">
            <a:avLst/>
          </a:prstGeom>
          <a:noFill/>
          <a:ln w="9525" algn="ctr">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7172" name="Picture 8" descr="Bar_06_WHITE_FLAT.png"/>
          <p:cNvPicPr>
            <a:picLocks noChangeAspect="1"/>
          </p:cNvPicPr>
          <p:nvPr/>
        </p:nvPicPr>
        <p:blipFill>
          <a:blip r:embed="rId21" cstate="print"/>
          <a:srcRect/>
          <a:stretch>
            <a:fillRect/>
          </a:stretch>
        </p:blipFill>
        <p:spPr bwMode="invGray">
          <a:xfrm>
            <a:off x="7777164" y="4826295"/>
            <a:ext cx="941387" cy="160189"/>
          </a:xfrm>
          <a:prstGeom prst="rect">
            <a:avLst/>
          </a:prstGeom>
          <a:noFill/>
          <a:ln w="9525">
            <a:noFill/>
            <a:miter lim="800000"/>
            <a:headEnd/>
            <a:tailEnd/>
          </a:ln>
        </p:spPr>
      </p:pic>
      <p:sp>
        <p:nvSpPr>
          <p:cNvPr id="10272" name="Line 32"/>
          <p:cNvSpPr>
            <a:spLocks noChangeShapeType="1"/>
          </p:cNvSpPr>
          <p:nvPr/>
        </p:nvSpPr>
        <p:spPr bwMode="auto">
          <a:xfrm>
            <a:off x="403226" y="4664519"/>
            <a:ext cx="8321675" cy="0"/>
          </a:xfrm>
          <a:prstGeom prst="line">
            <a:avLst/>
          </a:prstGeom>
          <a:noFill/>
          <a:ln w="12700">
            <a:solidFill>
              <a:schemeClr val="accent1"/>
            </a:solidFill>
            <a:round/>
            <a:headEnd/>
            <a:tailEnd/>
          </a:ln>
        </p:spPr>
        <p:txBody>
          <a:bodyPr lIns="0" tIns="0" rIns="0" bIns="0" anchor="ctr">
            <a:spAutoFit/>
          </a:bodyPr>
          <a:lstStyle/>
          <a:p>
            <a:pPr eaLnBrk="0" hangingPunct="0">
              <a:defRPr/>
            </a:pPr>
            <a:endParaRPr lang="en-GB" sz="2400" dirty="0">
              <a:solidFill>
                <a:srgbClr val="000000"/>
              </a:solidFill>
              <a:latin typeface="Verdana" pitchFamily="34" charset="0"/>
              <a:ea typeface="MS PGothic" pitchFamily="34" charset="-128"/>
            </a:endParaRPr>
          </a:p>
        </p:txBody>
      </p:sp>
      <p:pic>
        <p:nvPicPr>
          <p:cNvPr id="7176" name="Picture 7" descr="Bar_06_COL_POS [Converted].png"/>
          <p:cNvPicPr>
            <a:picLocks noChangeAspect="1"/>
          </p:cNvPicPr>
          <p:nvPr/>
        </p:nvPicPr>
        <p:blipFill>
          <a:blip r:embed="rId22" cstate="print"/>
          <a:srcRect/>
          <a:stretch>
            <a:fillRect/>
          </a:stretch>
        </p:blipFill>
        <p:spPr bwMode="auto">
          <a:xfrm>
            <a:off x="7431090" y="4783471"/>
            <a:ext cx="1298575" cy="220459"/>
          </a:xfrm>
          <a:prstGeom prst="rect">
            <a:avLst/>
          </a:prstGeom>
          <a:noFill/>
          <a:ln w="9525">
            <a:noFill/>
            <a:miter lim="800000"/>
            <a:headEnd/>
            <a:tailEnd/>
          </a:ln>
        </p:spPr>
      </p:pic>
    </p:spTree>
    <p:extLst>
      <p:ext uri="{BB962C8B-B14F-4D97-AF65-F5344CB8AC3E}">
        <p14:creationId xmlns:p14="http://schemas.microsoft.com/office/powerpoint/2010/main" xmlns="" val="1766620932"/>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Lst>
  <p:hf hdr="0" dt="0"/>
  <p:txStyles>
    <p:titleStyle>
      <a:lvl1pPr algn="l" rtl="0" eaLnBrk="1" fontAlgn="base" hangingPunct="1">
        <a:spcBef>
          <a:spcPct val="0"/>
        </a:spcBef>
        <a:spcAft>
          <a:spcPct val="0"/>
        </a:spcAft>
        <a:defRPr sz="3000">
          <a:solidFill>
            <a:schemeClr val="accent1"/>
          </a:solidFill>
          <a:latin typeface="Arial" pitchFamily="34" charset="0"/>
          <a:ea typeface="+mj-ea"/>
          <a:cs typeface="Arial" pitchFamily="34" charset="0"/>
        </a:defRPr>
      </a:lvl1pPr>
      <a:lvl2pPr algn="l" rtl="0" eaLnBrk="1" fontAlgn="base" hangingPunct="1">
        <a:spcBef>
          <a:spcPct val="0"/>
        </a:spcBef>
        <a:spcAft>
          <a:spcPct val="0"/>
        </a:spcAft>
        <a:defRPr sz="3000">
          <a:solidFill>
            <a:schemeClr val="accent1"/>
          </a:solidFill>
          <a:latin typeface="Arial" charset="0"/>
          <a:cs typeface="Arial" charset="0"/>
        </a:defRPr>
      </a:lvl2pPr>
      <a:lvl3pPr algn="l" rtl="0" eaLnBrk="1" fontAlgn="base" hangingPunct="1">
        <a:spcBef>
          <a:spcPct val="0"/>
        </a:spcBef>
        <a:spcAft>
          <a:spcPct val="0"/>
        </a:spcAft>
        <a:defRPr sz="3000">
          <a:solidFill>
            <a:schemeClr val="accent1"/>
          </a:solidFill>
          <a:latin typeface="Arial" charset="0"/>
          <a:cs typeface="Arial" charset="0"/>
        </a:defRPr>
      </a:lvl3pPr>
      <a:lvl4pPr algn="l" rtl="0" eaLnBrk="1" fontAlgn="base" hangingPunct="1">
        <a:spcBef>
          <a:spcPct val="0"/>
        </a:spcBef>
        <a:spcAft>
          <a:spcPct val="0"/>
        </a:spcAft>
        <a:defRPr sz="3000">
          <a:solidFill>
            <a:schemeClr val="accent1"/>
          </a:solidFill>
          <a:latin typeface="Arial" charset="0"/>
          <a:cs typeface="Arial" charset="0"/>
        </a:defRPr>
      </a:lvl4pPr>
      <a:lvl5pPr algn="l" rtl="0" eaLnBrk="1" fontAlgn="base" hangingPunct="1">
        <a:spcBef>
          <a:spcPct val="0"/>
        </a:spcBef>
        <a:spcAft>
          <a:spcPct val="0"/>
        </a:spcAft>
        <a:defRPr sz="3000">
          <a:solidFill>
            <a:schemeClr val="accent1"/>
          </a:solidFill>
          <a:latin typeface="Arial" charset="0"/>
          <a:cs typeface="Arial" charset="0"/>
        </a:defRPr>
      </a:lvl5pPr>
      <a:lvl6pPr marL="457200" algn="l" rtl="0" eaLnBrk="1" fontAlgn="base" hangingPunct="1">
        <a:spcBef>
          <a:spcPct val="0"/>
        </a:spcBef>
        <a:spcAft>
          <a:spcPct val="0"/>
        </a:spcAft>
        <a:defRPr sz="3600">
          <a:solidFill>
            <a:schemeClr val="tx2"/>
          </a:solidFill>
          <a:latin typeface="Arial" pitchFamily="34" charset="0"/>
        </a:defRPr>
      </a:lvl6pPr>
      <a:lvl7pPr marL="914400" algn="l" rtl="0" eaLnBrk="1" fontAlgn="base" hangingPunct="1">
        <a:spcBef>
          <a:spcPct val="0"/>
        </a:spcBef>
        <a:spcAft>
          <a:spcPct val="0"/>
        </a:spcAft>
        <a:defRPr sz="3600">
          <a:solidFill>
            <a:schemeClr val="tx2"/>
          </a:solidFill>
          <a:latin typeface="Arial" pitchFamily="34" charset="0"/>
        </a:defRPr>
      </a:lvl7pPr>
      <a:lvl8pPr marL="1371600" algn="l" rtl="0" eaLnBrk="1" fontAlgn="base" hangingPunct="1">
        <a:spcBef>
          <a:spcPct val="0"/>
        </a:spcBef>
        <a:spcAft>
          <a:spcPct val="0"/>
        </a:spcAft>
        <a:defRPr sz="3600">
          <a:solidFill>
            <a:schemeClr val="tx2"/>
          </a:solidFill>
          <a:latin typeface="Arial" pitchFamily="34" charset="0"/>
        </a:defRPr>
      </a:lvl8pPr>
      <a:lvl9pPr marL="1828800" algn="l" rtl="0" eaLnBrk="1" fontAlgn="base" hangingPunct="1">
        <a:spcBef>
          <a:spcPct val="0"/>
        </a:spcBef>
        <a:spcAft>
          <a:spcPct val="0"/>
        </a:spcAft>
        <a:defRPr sz="3600">
          <a:solidFill>
            <a:schemeClr val="tx2"/>
          </a:solidFill>
          <a:latin typeface="Arial" pitchFamily="34" charset="0"/>
        </a:defRPr>
      </a:lvl9pPr>
    </p:titleStyle>
    <p:bodyStyle>
      <a:lvl1pPr algn="l" rtl="0" eaLnBrk="1" fontAlgn="base" hangingPunct="1">
        <a:spcBef>
          <a:spcPct val="50000"/>
        </a:spcBef>
        <a:spcAft>
          <a:spcPct val="0"/>
        </a:spcAft>
        <a:buClr>
          <a:schemeClr val="tx2"/>
        </a:buClr>
        <a:buFont typeface="Wingdings" pitchFamily="2" charset="2"/>
        <a:defRPr sz="2000">
          <a:solidFill>
            <a:schemeClr val="tx1"/>
          </a:solidFill>
          <a:latin typeface="Arial" pitchFamily="34" charset="0"/>
          <a:ea typeface="+mn-ea"/>
          <a:cs typeface="Arial" pitchFamily="34" charset="0"/>
        </a:defRPr>
      </a:lvl1pPr>
      <a:lvl2pPr marL="231775" indent="-231775"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2pPr>
      <a:lvl3pPr marL="568325" indent="-3333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3pPr>
      <a:lvl4pPr marL="858838" indent="-290513" algn="l" rtl="0" eaLnBrk="1" fontAlgn="base" hangingPunct="1">
        <a:spcBef>
          <a:spcPct val="50000"/>
        </a:spcBef>
        <a:spcAft>
          <a:spcPct val="0"/>
        </a:spcAft>
        <a:buFont typeface="Wingdings" pitchFamily="2" charset="2"/>
        <a:buChar char=""/>
        <a:defRPr sz="2000">
          <a:solidFill>
            <a:schemeClr val="tx1"/>
          </a:solidFill>
          <a:latin typeface="Arial" pitchFamily="34" charset="0"/>
          <a:cs typeface="Arial" pitchFamily="34" charset="0"/>
        </a:defRPr>
      </a:lvl4pPr>
      <a:lvl5pPr marL="1204913" indent="-346075" algn="l" rtl="0" eaLnBrk="1" fontAlgn="base" hangingPunct="1">
        <a:spcBef>
          <a:spcPct val="50000"/>
        </a:spcBef>
        <a:spcAft>
          <a:spcPct val="0"/>
        </a:spcAft>
        <a:buFont typeface="Arial" charset="0"/>
        <a:buChar char="–"/>
        <a:defRPr sz="2000">
          <a:solidFill>
            <a:schemeClr val="tx1"/>
          </a:solidFill>
          <a:latin typeface="Arial" pitchFamily="34" charset="0"/>
          <a:cs typeface="Arial" pitchFamily="34" charset="0"/>
        </a:defRPr>
      </a:lvl5pPr>
      <a:lvl6pPr marL="24606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6pPr>
      <a:lvl7pPr marL="29178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7pPr>
      <a:lvl8pPr marL="33750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8pPr>
      <a:lvl9pPr marL="3832225" indent="-174625" algn="l" rtl="0" eaLnBrk="1" fontAlgn="base" hangingPunct="1">
        <a:lnSpc>
          <a:spcPct val="110000"/>
        </a:lnSpc>
        <a:spcBef>
          <a:spcPct val="50000"/>
        </a:spcBef>
        <a:spcAft>
          <a:spcPct val="0"/>
        </a:spcAft>
        <a:buClr>
          <a:schemeClr val="tx2"/>
        </a:buClr>
        <a:buFont typeface="Wingdings" pitchFamily="2" charset="2"/>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wmf"/><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2040365" y="3778630"/>
            <a:ext cx="6319863" cy="723275"/>
          </a:xfrm>
        </p:spPr>
        <p:txBody>
          <a:bodyPr/>
          <a:lstStyle/>
          <a:p>
            <a:r>
              <a:rPr lang="en-GB" sz="1800" dirty="0" smtClean="0">
                <a:latin typeface="Expert Sans Light" pitchFamily="34" charset="0"/>
              </a:rPr>
              <a:t>An experience report</a:t>
            </a:r>
          </a:p>
          <a:p>
            <a:pPr>
              <a:spcBef>
                <a:spcPts val="1800"/>
              </a:spcBef>
            </a:pPr>
            <a:r>
              <a:rPr lang="en-GB" sz="1400" dirty="0" smtClean="0">
                <a:latin typeface="Expert Sans Light" pitchFamily="34" charset="0"/>
              </a:rPr>
              <a:t>Jonathan Smart          @jonsmart          DOES LDN June 2017</a:t>
            </a:r>
            <a:endParaRPr lang="en-GB" sz="1400" dirty="0" smtClean="0">
              <a:latin typeface="Expert Sans Light" pitchFamily="34" charset="0"/>
            </a:endParaRPr>
          </a:p>
        </p:txBody>
      </p:sp>
      <p:pic>
        <p:nvPicPr>
          <p:cNvPr id="5" name="Picture 4" descr="1920x1080WhistlerBobsleigh.jpg"/>
          <p:cNvPicPr>
            <a:picLocks noChangeAspect="1"/>
          </p:cNvPicPr>
          <p:nvPr/>
        </p:nvPicPr>
        <p:blipFill>
          <a:blip r:embed="rId2"/>
          <a:stretch>
            <a:fillRect/>
          </a:stretch>
        </p:blipFill>
        <p:spPr>
          <a:xfrm>
            <a:off x="1893570" y="128995"/>
            <a:ext cx="5393873" cy="3025685"/>
          </a:xfrm>
          <a:prstGeom prst="rect">
            <a:avLst/>
          </a:prstGeom>
        </p:spPr>
      </p:pic>
      <p:sp>
        <p:nvSpPr>
          <p:cNvPr id="6" name="Rectangle 5"/>
          <p:cNvSpPr/>
          <p:nvPr/>
        </p:nvSpPr>
        <p:spPr bwMode="auto">
          <a:xfrm>
            <a:off x="1789611" y="113979"/>
            <a:ext cx="5630092" cy="613954"/>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4" name="Title 3"/>
          <p:cNvSpPr>
            <a:spLocks noGrp="1"/>
          </p:cNvSpPr>
          <p:nvPr>
            <p:ph type="ctrTitle"/>
          </p:nvPr>
        </p:nvSpPr>
        <p:spPr>
          <a:xfrm>
            <a:off x="2037034" y="3268857"/>
            <a:ext cx="5322695" cy="492443"/>
          </a:xfrm>
        </p:spPr>
        <p:txBody>
          <a:bodyPr/>
          <a:lstStyle/>
          <a:p>
            <a:r>
              <a:rPr lang="en-GB" dirty="0" smtClean="0">
                <a:latin typeface="Expert Sans Light" pitchFamily="34" charset="0"/>
              </a:rPr>
              <a:t>Speed and Control</a:t>
            </a:r>
            <a:endParaRPr lang="en-US" dirty="0">
              <a:latin typeface="Expert Sans Light" pitchFamily="34" charset="0"/>
            </a:endParaRPr>
          </a:p>
        </p:txBody>
      </p:sp>
      <p:sp>
        <p:nvSpPr>
          <p:cNvPr id="7" name="Rectangle 6"/>
          <p:cNvSpPr/>
          <p:nvPr/>
        </p:nvSpPr>
        <p:spPr bwMode="auto">
          <a:xfrm>
            <a:off x="1739537" y="2997878"/>
            <a:ext cx="5630092" cy="259946"/>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Kubler Ross Curve.gif"/>
          <p:cNvPicPr>
            <a:picLocks noChangeAspect="1"/>
          </p:cNvPicPr>
          <p:nvPr/>
        </p:nvPicPr>
        <p:blipFill>
          <a:blip r:embed="rId3" cstate="print"/>
          <a:stretch>
            <a:fillRect/>
          </a:stretch>
        </p:blipFill>
        <p:spPr>
          <a:xfrm>
            <a:off x="1268933" y="1273426"/>
            <a:ext cx="6606137" cy="3188079"/>
          </a:xfrm>
          <a:prstGeom prst="rect">
            <a:avLst/>
          </a:prstGeom>
          <a:ln>
            <a:solidFill>
              <a:schemeClr val="tx1"/>
            </a:solidFill>
          </a:ln>
          <a:effectLst>
            <a:outerShdw blurRad="50800" dist="152400" dir="2700000" algn="tl" rotWithShape="0">
              <a:prstClr val="black">
                <a:alpha val="40000"/>
              </a:prstClr>
            </a:outerShdw>
          </a:effectLst>
        </p:spPr>
      </p:pic>
      <p:sp>
        <p:nvSpPr>
          <p:cNvPr id="2" name="Title 1"/>
          <p:cNvSpPr txBox="1">
            <a:spLocks/>
          </p:cNvSpPr>
          <p:nvPr/>
        </p:nvSpPr>
        <p:spPr>
          <a:xfrm>
            <a:off x="405000" y="616880"/>
            <a:ext cx="8334000" cy="461238"/>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3000" kern="0" dirty="0" smtClean="0">
                <a:solidFill>
                  <a:schemeClr val="tx1"/>
                </a:solidFill>
                <a:latin typeface="Expert Sans Light" pitchFamily="34" charset="0"/>
                <a:ea typeface="+mj-ea"/>
                <a:cs typeface="Arial" pitchFamily="34" charset="0"/>
              </a:rPr>
              <a:t>Use the force Luke</a:t>
            </a:r>
            <a:endParaRPr lang="en-US" sz="3000" kern="0" dirty="0" smtClean="0">
              <a:solidFill>
                <a:schemeClr val="tx1"/>
              </a:solidFill>
              <a:latin typeface="Expert Sans Light" pitchFamily="34" charset="0"/>
              <a:ea typeface="+mj-ea"/>
              <a:cs typeface="Arial" pitchFamily="34" charset="0"/>
            </a:endParaRPr>
          </a:p>
        </p:txBody>
      </p:sp>
      <p:pic>
        <p:nvPicPr>
          <p:cNvPr id="6150" name="Picture 6" descr="https://d30y9cdsu7xlg0.cloudfront.net/png/19293-200.png"/>
          <p:cNvPicPr>
            <a:picLocks noChangeAspect="1" noChangeArrowheads="1"/>
          </p:cNvPicPr>
          <p:nvPr/>
        </p:nvPicPr>
        <p:blipFill>
          <a:blip r:embed="rId4" cstate="print"/>
          <a:srcRect/>
          <a:stretch>
            <a:fillRect/>
          </a:stretch>
        </p:blipFill>
        <p:spPr bwMode="auto">
          <a:xfrm>
            <a:off x="5604164" y="2370682"/>
            <a:ext cx="446521" cy="446108"/>
          </a:xfrm>
          <a:prstGeom prst="rect">
            <a:avLst/>
          </a:prstGeom>
          <a:noFill/>
        </p:spPr>
      </p:pic>
      <p:sp>
        <p:nvSpPr>
          <p:cNvPr id="21" name="5-Point Star 20"/>
          <p:cNvSpPr/>
          <p:nvPr/>
        </p:nvSpPr>
        <p:spPr bwMode="auto">
          <a:xfrm>
            <a:off x="6179389" y="2318482"/>
            <a:ext cx="158406" cy="173330"/>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2" name="5-Point Star 21"/>
          <p:cNvSpPr/>
          <p:nvPr/>
        </p:nvSpPr>
        <p:spPr bwMode="auto">
          <a:xfrm>
            <a:off x="5245373" y="3590660"/>
            <a:ext cx="158406" cy="173330"/>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3" name="5-Point Star 22"/>
          <p:cNvSpPr/>
          <p:nvPr/>
        </p:nvSpPr>
        <p:spPr bwMode="auto">
          <a:xfrm>
            <a:off x="5684467" y="3194348"/>
            <a:ext cx="158406" cy="173330"/>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4" name="5-Point Star 23"/>
          <p:cNvSpPr/>
          <p:nvPr/>
        </p:nvSpPr>
        <p:spPr bwMode="auto">
          <a:xfrm>
            <a:off x="4371713" y="2904905"/>
            <a:ext cx="158406" cy="173330"/>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5" name="5-Point Star 24"/>
          <p:cNvSpPr/>
          <p:nvPr/>
        </p:nvSpPr>
        <p:spPr bwMode="auto">
          <a:xfrm>
            <a:off x="6788989" y="2041099"/>
            <a:ext cx="158406" cy="173330"/>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6" name="5-Point Star 25"/>
          <p:cNvSpPr/>
          <p:nvPr/>
        </p:nvSpPr>
        <p:spPr bwMode="auto">
          <a:xfrm>
            <a:off x="3248704" y="2324360"/>
            <a:ext cx="157611" cy="181514"/>
          </a:xfrm>
          <a:prstGeom prst="star5">
            <a:avLst/>
          </a:prstGeom>
          <a:solidFill>
            <a:srgbClr val="FFFF00"/>
          </a:solidFill>
          <a:ln w="9525" cap="flat" cmpd="sng" algn="ctr">
            <a:solidFill>
              <a:schemeClr val="tx2"/>
            </a:solid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27" name="TextBox 26"/>
          <p:cNvSpPr txBox="1"/>
          <p:nvPr/>
        </p:nvSpPr>
        <p:spPr>
          <a:xfrm>
            <a:off x="3332137" y="1339366"/>
            <a:ext cx="2495227" cy="245993"/>
          </a:xfrm>
          <a:prstGeom prst="rect">
            <a:avLst/>
          </a:prstGeom>
          <a:solidFill>
            <a:srgbClr val="00AEEF"/>
          </a:solidFill>
        </p:spPr>
        <p:txBody>
          <a:bodyPr wrap="square" lIns="0" tIns="0" rIns="0" bIns="0" rtlCol="0">
            <a:spAutoFit/>
          </a:bodyPr>
          <a:lstStyle/>
          <a:p>
            <a:pPr algn="ctr"/>
            <a:r>
              <a:rPr lang="en-GB" sz="1600" dirty="0" smtClean="0">
                <a:solidFill>
                  <a:schemeClr val="tx1"/>
                </a:solidFill>
                <a:latin typeface="+mn-lt"/>
                <a:cs typeface="Arial" pitchFamily="34" charset="0"/>
              </a:rPr>
              <a:t>Kubler Ross Curve</a:t>
            </a:r>
            <a:endParaRPr lang="en-US" sz="2800" dirty="0" err="1" smtClean="0">
              <a:solidFill>
                <a:schemeClr val="tx1"/>
              </a:solidFill>
              <a:latin typeface="+mn-lt"/>
              <a:cs typeface="Arial" pitchFamily="34" charset="0"/>
            </a:endParaRPr>
          </a:p>
        </p:txBody>
      </p:sp>
      <p:grpSp>
        <p:nvGrpSpPr>
          <p:cNvPr id="28" name="Group 27"/>
          <p:cNvGrpSpPr/>
          <p:nvPr/>
        </p:nvGrpSpPr>
        <p:grpSpPr>
          <a:xfrm>
            <a:off x="7978315" y="228513"/>
            <a:ext cx="851580" cy="755690"/>
            <a:chOff x="2804243" y="912566"/>
            <a:chExt cx="3613886" cy="3190667"/>
          </a:xfrm>
        </p:grpSpPr>
        <p:pic>
          <p:nvPicPr>
            <p:cNvPr id="29" name="Picture 28" descr="warning triangle2.png"/>
            <p:cNvPicPr>
              <a:picLocks noChangeAspect="1"/>
            </p:cNvPicPr>
            <p:nvPr/>
          </p:nvPicPr>
          <p:blipFill>
            <a:blip r:embed="rId5"/>
            <a:stretch>
              <a:fillRect/>
            </a:stretch>
          </p:blipFill>
          <p:spPr>
            <a:xfrm>
              <a:off x="2804243" y="912566"/>
              <a:ext cx="3613886" cy="3190667"/>
            </a:xfrm>
            <a:prstGeom prst="rect">
              <a:avLst/>
            </a:prstGeom>
          </p:spPr>
        </p:pic>
        <p:pic>
          <p:nvPicPr>
            <p:cNvPr id="30" name="Picture 29" descr="chemical-icon-png-21445.png"/>
            <p:cNvPicPr>
              <a:picLocks noChangeAspect="1"/>
            </p:cNvPicPr>
            <p:nvPr/>
          </p:nvPicPr>
          <p:blipFill>
            <a:blip r:embed="rId6" cstate="print"/>
            <a:stretch>
              <a:fillRect/>
            </a:stretch>
          </p:blipFill>
          <p:spPr>
            <a:xfrm>
              <a:off x="3690604" y="1977405"/>
              <a:ext cx="1774135" cy="178008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1+#ppt_w/2"/>
                                          </p:val>
                                        </p:tav>
                                        <p:tav tm="100000">
                                          <p:val>
                                            <p:strVal val="#ppt_x"/>
                                          </p:val>
                                        </p:tav>
                                      </p:tavLst>
                                    </p:anim>
                                    <p:anim calcmode="lin" valueType="num">
                                      <p:cBhvr additive="base">
                                        <p:cTn id="14" dur="500" fill="hold"/>
                                        <p:tgtEl>
                                          <p:spTgt spid="6150"/>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1+#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1+#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2"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2"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1+#ppt_w/2"/>
                                          </p:val>
                                        </p:tav>
                                        <p:tav tm="100000">
                                          <p:val>
                                            <p:strVal val="#ppt_x"/>
                                          </p:val>
                                        </p:tav>
                                      </p:tavLst>
                                    </p:anim>
                                    <p:anim calcmode="lin" valueType="num">
                                      <p:cBhvr additive="base">
                                        <p:cTn id="53"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Speed &amp; Control</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20329" y="1318197"/>
            <a:ext cx="8159848" cy="2123658"/>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Lean Control</a:t>
            </a:r>
            <a:endParaRPr kumimoji="0" lang="en-US" sz="20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(do the thing right)</a:t>
            </a:r>
            <a:endPar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ts val="2400"/>
              </a:spcBef>
              <a:spcAft>
                <a:spcPct val="0"/>
              </a:spcAft>
              <a:buClrTx/>
              <a:buSzTx/>
              <a:buFontTx/>
              <a:buNone/>
              <a:tabLst/>
              <a:defRPr/>
            </a:pPr>
            <a:r>
              <a:rPr lang="en-GB" kern="0" dirty="0" smtClean="0">
                <a:solidFill>
                  <a:schemeClr val="tx1"/>
                </a:solidFill>
                <a:latin typeface="Expert Sans Light" pitchFamily="34" charset="0"/>
                <a:ea typeface="+mj-ea"/>
                <a:cs typeface="Arial" pitchFamily="34" charset="0"/>
              </a:rPr>
              <a:t>Lean Portfolio Management</a:t>
            </a:r>
            <a:endParaRPr lang="en-GB" sz="2000" kern="0" dirty="0" smtClean="0">
              <a:solidFill>
                <a:schemeClr val="tx1"/>
              </a:solidFill>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GB" sz="2000" kern="0" dirty="0" smtClean="0">
                <a:solidFill>
                  <a:schemeClr val="tx1"/>
                </a:solidFill>
                <a:latin typeface="Expert Sans Light" pitchFamily="34" charset="0"/>
                <a:ea typeface="+mj-ea"/>
                <a:cs typeface="Arial" pitchFamily="34" charset="0"/>
              </a:rPr>
              <a:t>(do the right thing)</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Lean Control</a:t>
            </a: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457632"/>
            <a:ext cx="8028000" cy="183127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Cows in the Meadow Game</a:t>
            </a:r>
          </a:p>
          <a:p>
            <a:pPr marL="0" marR="0" lvl="0" indent="0" algn="ctr" defTabSz="914400" rtl="0" eaLnBrk="1" fontAlgn="base" latinLnBrk="0" hangingPunct="1">
              <a:lnSpc>
                <a:spcPct val="100000"/>
              </a:lnSpc>
              <a:spcBef>
                <a:spcPct val="0"/>
              </a:spcBef>
              <a:spcAft>
                <a:spcPct val="0"/>
              </a:spcAft>
              <a:buClrTx/>
              <a:buSzTx/>
              <a:buFontTx/>
              <a:buNone/>
              <a:tabLst/>
              <a:defRPr/>
            </a:pPr>
            <a:endParaRPr lang="en-GB" sz="2400" kern="0" dirty="0" smtClean="0">
              <a:solidFill>
                <a:schemeClr val="tx1"/>
              </a:solidFill>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Team 1: Vision, early</a:t>
            </a:r>
            <a:r>
              <a:rPr kumimoji="0" lang="en-GB" sz="2400" b="0" i="0" u="none" strike="noStrike" kern="0" cap="none" spc="0" normalizeH="0" noProof="0" dirty="0" smtClean="0">
                <a:ln>
                  <a:noFill/>
                </a:ln>
                <a:solidFill>
                  <a:schemeClr val="tx1"/>
                </a:solidFill>
                <a:effectLst/>
                <a:uLnTx/>
                <a:uFillTx/>
                <a:latin typeface="Expert Sans Light" pitchFamily="34" charset="0"/>
                <a:ea typeface="+mj-ea"/>
                <a:cs typeface="Arial" pitchFamily="34" charset="0"/>
              </a:rPr>
              <a:t> &amp; often Control SME interaction</a:t>
            </a:r>
          </a:p>
          <a:p>
            <a:pPr marL="0" marR="0" lvl="0" indent="0" algn="ctr" defTabSz="914400" rtl="0" eaLnBrk="1" fontAlgn="base" latinLnBrk="0" hangingPunct="1">
              <a:lnSpc>
                <a:spcPct val="100000"/>
              </a:lnSpc>
              <a:spcBef>
                <a:spcPts val="600"/>
              </a:spcBef>
              <a:spcAft>
                <a:spcPct val="0"/>
              </a:spcAft>
              <a:buClrTx/>
              <a:buSzTx/>
              <a:buFontTx/>
              <a:buNone/>
              <a:tabLst/>
              <a:defRPr/>
            </a:pPr>
            <a:r>
              <a:rPr lang="en-GB" sz="2400" kern="0" baseline="0" dirty="0" smtClean="0">
                <a:solidFill>
                  <a:schemeClr val="tx1"/>
                </a:solidFill>
                <a:latin typeface="Expert Sans Light" pitchFamily="34" charset="0"/>
                <a:ea typeface="+mj-ea"/>
                <a:cs typeface="Arial" pitchFamily="34" charset="0"/>
              </a:rPr>
              <a:t>Team </a:t>
            </a:r>
            <a:r>
              <a:rPr lang="en-GB" sz="2400" kern="0" dirty="0" smtClean="0">
                <a:solidFill>
                  <a:schemeClr val="tx1"/>
                </a:solidFill>
                <a:latin typeface="Expert Sans Light" pitchFamily="34" charset="0"/>
                <a:ea typeface="+mj-ea"/>
                <a:cs typeface="Arial" pitchFamily="34" charset="0"/>
              </a:rPr>
              <a:t>2: Role specialisation, end of lifecycle Control SME</a:t>
            </a:r>
            <a:endParaRPr kumimoji="0" lang="en-US" sz="24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7).jpeg"/>
          <p:cNvPicPr>
            <a:picLocks noChangeAspect="1"/>
          </p:cNvPicPr>
          <p:nvPr/>
        </p:nvPicPr>
        <p:blipFill>
          <a:blip r:embed="rId3"/>
          <a:stretch>
            <a:fillRect/>
          </a:stretch>
        </p:blipFill>
        <p:spPr>
          <a:xfrm>
            <a:off x="2643187" y="0"/>
            <a:ext cx="3857625" cy="5143500"/>
          </a:xfrm>
          <a:prstGeom prst="rect">
            <a:avLst/>
          </a:prstGeom>
        </p:spPr>
      </p:pic>
      <p:sp>
        <p:nvSpPr>
          <p:cNvPr id="4" name="TextBox 3"/>
          <p:cNvSpPr txBox="1"/>
          <p:nvPr/>
        </p:nvSpPr>
        <p:spPr>
          <a:xfrm>
            <a:off x="471948" y="383458"/>
            <a:ext cx="1629697" cy="461665"/>
          </a:xfrm>
          <a:prstGeom prst="rect">
            <a:avLst/>
          </a:prstGeom>
          <a:noFill/>
        </p:spPr>
        <p:txBody>
          <a:bodyPr wrap="square" rtlCol="0">
            <a:spAutoFit/>
          </a:bodyPr>
          <a:lstStyle/>
          <a:p>
            <a:r>
              <a:rPr lang="en-GB" sz="2400" dirty="0" smtClean="0">
                <a:solidFill>
                  <a:schemeClr val="tx1"/>
                </a:solidFill>
                <a:latin typeface="Expert Sans Light" pitchFamily="34" charset="0"/>
              </a:rPr>
              <a:t>Team 1</a:t>
            </a:r>
            <a:endParaRPr lang="en-US" sz="2000" dirty="0" err="1" smtClean="0">
              <a:solidFill>
                <a:schemeClr val="tx1"/>
              </a:solidFill>
              <a:latin typeface="Expert Sans Light"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1).jpeg"/>
          <p:cNvPicPr>
            <a:picLocks noChangeAspect="1"/>
          </p:cNvPicPr>
          <p:nvPr/>
        </p:nvPicPr>
        <p:blipFill>
          <a:blip r:embed="rId3"/>
          <a:stretch>
            <a:fillRect/>
          </a:stretch>
        </p:blipFill>
        <p:spPr>
          <a:xfrm>
            <a:off x="2643187" y="0"/>
            <a:ext cx="3857625" cy="5143500"/>
          </a:xfrm>
          <a:prstGeom prst="rect">
            <a:avLst/>
          </a:prstGeom>
        </p:spPr>
      </p:pic>
      <p:sp>
        <p:nvSpPr>
          <p:cNvPr id="5" name="TextBox 4"/>
          <p:cNvSpPr txBox="1"/>
          <p:nvPr/>
        </p:nvSpPr>
        <p:spPr>
          <a:xfrm>
            <a:off x="471948" y="383458"/>
            <a:ext cx="1629697" cy="461665"/>
          </a:xfrm>
          <a:prstGeom prst="rect">
            <a:avLst/>
          </a:prstGeom>
          <a:noFill/>
        </p:spPr>
        <p:txBody>
          <a:bodyPr wrap="square" rtlCol="0">
            <a:spAutoFit/>
          </a:bodyPr>
          <a:lstStyle/>
          <a:p>
            <a:r>
              <a:rPr lang="en-GB" sz="2400" dirty="0" smtClean="0">
                <a:solidFill>
                  <a:schemeClr val="tx1"/>
                </a:solidFill>
                <a:latin typeface="Expert Sans Light" pitchFamily="34" charset="0"/>
              </a:rPr>
              <a:t>Team 2</a:t>
            </a:r>
            <a:endParaRPr lang="en-US" sz="2000" dirty="0" err="1" smtClean="0">
              <a:solidFill>
                <a:schemeClr val="tx1"/>
              </a:solidFill>
              <a:latin typeface="Expert Sans Light"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1).jpeg"/>
          <p:cNvPicPr>
            <a:picLocks noChangeAspect="1"/>
          </p:cNvPicPr>
          <p:nvPr/>
        </p:nvPicPr>
        <p:blipFill>
          <a:blip r:embed="rId3"/>
          <a:stretch>
            <a:fillRect/>
          </a:stretch>
        </p:blipFill>
        <p:spPr>
          <a:xfrm>
            <a:off x="4789080" y="0"/>
            <a:ext cx="3857625" cy="5143500"/>
          </a:xfrm>
          <a:prstGeom prst="rect">
            <a:avLst/>
          </a:prstGeom>
        </p:spPr>
      </p:pic>
      <p:pic>
        <p:nvPicPr>
          <p:cNvPr id="3" name="Picture 2" descr="image (7).jpeg"/>
          <p:cNvPicPr>
            <a:picLocks noChangeAspect="1"/>
          </p:cNvPicPr>
          <p:nvPr/>
        </p:nvPicPr>
        <p:blipFill>
          <a:blip r:embed="rId4"/>
          <a:stretch>
            <a:fillRect/>
          </a:stretch>
        </p:blipFill>
        <p:spPr>
          <a:xfrm>
            <a:off x="534164" y="0"/>
            <a:ext cx="3857625" cy="5143500"/>
          </a:xfrm>
          <a:prstGeom prst="rect">
            <a:avLst/>
          </a:prstGeom>
        </p:spPr>
      </p:pic>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546120"/>
            <a:ext cx="8028000" cy="1631216"/>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Control Tribes</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3200" kern="0" dirty="0" smtClean="0">
                <a:solidFill>
                  <a:schemeClr val="tx1"/>
                </a:solidFill>
                <a:latin typeface="Expert Sans Light" pitchFamily="34" charset="0"/>
                <a:ea typeface="+mj-ea"/>
                <a:cs typeface="Arial" pitchFamily="34" charset="0"/>
              </a:rPr>
              <a:t>Early &amp; Often Interaction</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3200" kern="0" dirty="0" smtClean="0">
                <a:solidFill>
                  <a:schemeClr val="tx1"/>
                </a:solidFill>
                <a:latin typeface="Expert Sans Light" pitchFamily="34" charset="0"/>
                <a:ea typeface="+mj-ea"/>
                <a:cs typeface="Arial" pitchFamily="34" charset="0"/>
              </a:rPr>
              <a:t>Long lived alignment to Value Stream</a:t>
            </a:r>
            <a:endParaRPr kumimoji="0" lang="en-US" sz="3200"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0054" y="653842"/>
            <a:ext cx="8028000" cy="3600986"/>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Lean </a:t>
            </a:r>
            <a:r>
              <a:rPr kumimoji="0" lang="en-GB" b="0" i="0" u="none" strike="noStrike" kern="0" cap="none" spc="0" normalizeH="0" baseline="0" noProof="0" dirty="0" err="1" smtClean="0">
                <a:ln>
                  <a:noFill/>
                </a:ln>
                <a:solidFill>
                  <a:schemeClr val="tx1"/>
                </a:solidFill>
                <a:effectLst/>
                <a:uLnTx/>
                <a:uFillTx/>
                <a:latin typeface="Expert Sans Light" pitchFamily="34" charset="0"/>
                <a:ea typeface="+mj-ea"/>
                <a:cs typeface="Arial" pitchFamily="34" charset="0"/>
              </a:rPr>
              <a:t>Contro</a:t>
            </a:r>
            <a:r>
              <a:rPr lang="en-GB" kern="0" dirty="0" smtClean="0">
                <a:solidFill>
                  <a:schemeClr val="tx1"/>
                </a:solidFill>
                <a:latin typeface="Expert Sans Light" pitchFamily="34" charset="0"/>
                <a:ea typeface="+mj-ea"/>
                <a:cs typeface="Arial" pitchFamily="34" charset="0"/>
              </a:rPr>
              <a:t>l Tool</a:t>
            </a:r>
            <a:endPar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kern="0" dirty="0" smtClean="0">
                <a:solidFill>
                  <a:schemeClr val="tx1"/>
                </a:solidFill>
                <a:latin typeface="Expert Sans Light" pitchFamily="34" charset="0"/>
                <a:ea typeface="+mj-ea"/>
                <a:cs typeface="Arial" pitchFamily="34" charset="0"/>
              </a:rPr>
              <a:t>Risk </a:t>
            </a:r>
            <a:r>
              <a:rPr kumimoji="0" lang="en-US" sz="32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context sensitive</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3200" kern="0" dirty="0" smtClean="0">
                <a:solidFill>
                  <a:schemeClr val="tx1"/>
                </a:solidFill>
                <a:latin typeface="Expert Sans Light" pitchFamily="34" charset="0"/>
                <a:ea typeface="+mj-ea"/>
                <a:cs typeface="Arial" pitchFamily="34" charset="0"/>
              </a:rPr>
              <a:t>Long lived Products &amp; Business Outcomes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Menu of risk stories</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3200" kern="0" dirty="0" smtClean="0">
                <a:solidFill>
                  <a:schemeClr val="tx1"/>
                </a:solidFill>
                <a:latin typeface="Expert Sans Light" pitchFamily="34" charset="0"/>
                <a:ea typeface="+mj-ea"/>
                <a:cs typeface="Arial" pitchFamily="34" charset="0"/>
              </a:rPr>
              <a:t>Conversation with Control SME</a:t>
            </a:r>
            <a:endParaRPr kumimoji="0" lang="en-GB" sz="32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GB" sz="3200" kern="0" dirty="0" smtClean="0">
                <a:solidFill>
                  <a:schemeClr val="tx1"/>
                </a:solidFill>
                <a:latin typeface="Expert Sans Light" pitchFamily="34" charset="0"/>
                <a:ea typeface="+mj-ea"/>
                <a:cs typeface="Arial" pitchFamily="34" charset="0"/>
              </a:rPr>
              <a:t>Engagement Health Indicator</a:t>
            </a:r>
            <a:endParaRPr kumimoji="0" lang="en-GB" sz="32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Don’t just ‘automate</a:t>
            </a:r>
            <a:r>
              <a:rPr kumimoji="0" lang="en-GB" sz="3200" b="0" i="0" u="none" strike="noStrike" kern="0" cap="none" spc="0" normalizeH="0" noProof="0" dirty="0" smtClean="0">
                <a:ln>
                  <a:noFill/>
                </a:ln>
                <a:solidFill>
                  <a:schemeClr val="tx1"/>
                </a:solidFill>
                <a:effectLst/>
                <a:uLnTx/>
                <a:uFillTx/>
                <a:latin typeface="Expert Sans Light" pitchFamily="34" charset="0"/>
                <a:ea typeface="+mj-ea"/>
                <a:cs typeface="Arial" pitchFamily="34" charset="0"/>
              </a:rPr>
              <a:t> all the things’</a:t>
            </a:r>
            <a:endParaRPr kumimoji="0" lang="en-US" sz="3200"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Context</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Lean Portfolio Management</a:t>
            </a: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p:cNvSpPr txBox="1">
            <a:spLocks/>
          </p:cNvSpPr>
          <p:nvPr/>
        </p:nvSpPr>
        <p:spPr>
          <a:xfrm>
            <a:off x="552177" y="1277166"/>
            <a:ext cx="8028000" cy="2246769"/>
          </a:xfrm>
          <a:prstGeom prst="rect">
            <a:avLst/>
          </a:prstGeom>
        </p:spPr>
        <p:txBody>
          <a:bodyPr>
            <a:spAutoFit/>
          </a:bodyPr>
          <a:lstStyle/>
          <a:p>
            <a:pPr lvl="0" algn="ctr">
              <a:defRPr/>
            </a:pPr>
            <a:r>
              <a:rPr lang="en-US" sz="2800" kern="0" dirty="0" smtClean="0">
                <a:solidFill>
                  <a:schemeClr val="tx1"/>
                </a:solidFill>
                <a:latin typeface="Expert Sans Light" pitchFamily="34" charset="0"/>
                <a:ea typeface="+mj-ea"/>
                <a:cs typeface="Arial" pitchFamily="34" charset="0"/>
              </a:rPr>
              <a:t>Hypothesis </a:t>
            </a:r>
            <a:r>
              <a:rPr lang="en-US" sz="2800" kern="0" dirty="0" smtClean="0">
                <a:solidFill>
                  <a:schemeClr val="tx1"/>
                </a:solidFill>
                <a:latin typeface="Expert Sans Light" pitchFamily="34" charset="0"/>
                <a:ea typeface="+mj-ea"/>
                <a:cs typeface="Arial" pitchFamily="34" charset="0"/>
              </a:rPr>
              <a:t>Driven </a:t>
            </a:r>
            <a:r>
              <a:rPr lang="en-US" sz="2800" kern="0" dirty="0" smtClean="0">
                <a:solidFill>
                  <a:schemeClr val="tx1"/>
                </a:solidFill>
                <a:latin typeface="Expert Sans Light" pitchFamily="34" charset="0"/>
                <a:ea typeface="+mj-ea"/>
                <a:cs typeface="Arial" pitchFamily="34" charset="0"/>
              </a:rPr>
              <a:t>Investment</a:t>
            </a:r>
          </a:p>
          <a:p>
            <a:pPr lvl="0" algn="ctr">
              <a:defRPr/>
            </a:pPr>
            <a:r>
              <a:rPr lang="en-GB" sz="2800" kern="0" dirty="0" smtClean="0">
                <a:solidFill>
                  <a:schemeClr val="tx1"/>
                </a:solidFill>
                <a:latin typeface="Expert Sans Light" pitchFamily="34" charset="0"/>
                <a:ea typeface="+mj-ea"/>
                <a:cs typeface="Arial" pitchFamily="34" charset="0"/>
              </a:rPr>
              <a:t>Business Outcomes</a:t>
            </a:r>
          </a:p>
          <a:p>
            <a:pPr lvl="0" algn="ctr">
              <a:defRPr/>
            </a:pPr>
            <a:r>
              <a:rPr lang="en-GB" sz="2800" kern="0" dirty="0" smtClean="0">
                <a:solidFill>
                  <a:schemeClr val="tx1"/>
                </a:solidFill>
                <a:latin typeface="Expert Sans Light" pitchFamily="34" charset="0"/>
                <a:ea typeface="+mj-ea"/>
                <a:cs typeface="Arial" pitchFamily="34" charset="0"/>
              </a:rPr>
              <a:t>Quarterly Rolling Wave</a:t>
            </a:r>
          </a:p>
          <a:p>
            <a:pPr lvl="0" algn="ctr">
              <a:defRPr/>
            </a:pPr>
            <a:r>
              <a:rPr lang="en-GB" sz="2800" kern="0" dirty="0" smtClean="0">
                <a:solidFill>
                  <a:schemeClr val="tx1"/>
                </a:solidFill>
                <a:latin typeface="Expert Sans Light" pitchFamily="34" charset="0"/>
                <a:ea typeface="+mj-ea"/>
                <a:cs typeface="Arial" pitchFamily="34" charset="0"/>
              </a:rPr>
              <a:t>Incremental build of business case</a:t>
            </a:r>
            <a:endParaRPr lang="en-US" sz="2800" kern="0" dirty="0" smtClean="0">
              <a:solidFill>
                <a:schemeClr val="tx1"/>
              </a:solidFill>
              <a:latin typeface="Expert Sans Light" pitchFamily="34" charset="0"/>
              <a:ea typeface="+mj-ea"/>
              <a:cs typeface="Arial" pitchFamily="34" charset="0"/>
            </a:endParaRPr>
          </a:p>
          <a:p>
            <a:pPr lvl="0" algn="ctr">
              <a:defRPr/>
            </a:pPr>
            <a:r>
              <a:rPr lang="en-GB" sz="2800" kern="0" dirty="0" smtClean="0">
                <a:solidFill>
                  <a:schemeClr val="tx1"/>
                </a:solidFill>
                <a:latin typeface="Expert Sans Light" pitchFamily="34" charset="0"/>
                <a:ea typeface="+mj-ea"/>
                <a:cs typeface="Arial" pitchFamily="34" charset="0"/>
              </a:rPr>
              <a:t>Performance Walls</a:t>
            </a:r>
            <a:endParaRPr kumimoji="0" lang="en-US" sz="2800"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grpSp>
        <p:nvGrpSpPr>
          <p:cNvPr id="3" name="Hypothesis"/>
          <p:cNvGrpSpPr/>
          <p:nvPr/>
        </p:nvGrpSpPr>
        <p:grpSpPr>
          <a:xfrm>
            <a:off x="2032018" y="1047761"/>
            <a:ext cx="5079963" cy="3047978"/>
            <a:chOff x="2032018" y="1047761"/>
            <a:chExt cx="5079963" cy="3047978"/>
          </a:xfrm>
        </p:grpSpPr>
        <p:pic>
          <p:nvPicPr>
            <p:cNvPr id="4" name="Picture 3" descr="index-cards-clipart-transparent-background_2400-1440.png"/>
            <p:cNvPicPr>
              <a:picLocks noChangeAspect="1"/>
            </p:cNvPicPr>
            <p:nvPr/>
          </p:nvPicPr>
          <p:blipFill>
            <a:blip r:embed="rId3"/>
            <a:stretch>
              <a:fillRect/>
            </a:stretch>
          </p:blipFill>
          <p:spPr>
            <a:xfrm>
              <a:off x="2032018" y="1047761"/>
              <a:ext cx="5079963" cy="3047978"/>
            </a:xfrm>
            <a:prstGeom prst="rect">
              <a:avLst/>
            </a:prstGeom>
          </p:spPr>
        </p:pic>
        <p:sp>
          <p:nvSpPr>
            <p:cNvPr id="5" name="TextBox 4"/>
            <p:cNvSpPr txBox="1"/>
            <p:nvPr/>
          </p:nvSpPr>
          <p:spPr>
            <a:xfrm>
              <a:off x="2271259" y="1445343"/>
              <a:ext cx="4586742" cy="2246769"/>
            </a:xfrm>
            <a:prstGeom prst="rect">
              <a:avLst/>
            </a:prstGeom>
            <a:noFill/>
          </p:spPr>
          <p:txBody>
            <a:bodyPr wrap="square" rtlCol="0">
              <a:spAutoFit/>
            </a:bodyPr>
            <a:lstStyle/>
            <a:p>
              <a:r>
                <a:rPr lang="en-GB" sz="2400" dirty="0" smtClean="0">
                  <a:solidFill>
                    <a:schemeClr val="tx2"/>
                  </a:solidFill>
                  <a:latin typeface="+mn-lt"/>
                </a:rPr>
                <a:t>We believe </a:t>
              </a:r>
              <a:r>
                <a:rPr lang="en-GB" sz="2400" i="1" dirty="0" smtClean="0">
                  <a:solidFill>
                    <a:schemeClr val="tx2"/>
                  </a:solidFill>
                  <a:latin typeface="+mn-lt"/>
                </a:rPr>
                <a:t>&lt;this capability&gt;</a:t>
              </a:r>
            </a:p>
            <a:p>
              <a:pPr>
                <a:spcBef>
                  <a:spcPts val="1200"/>
                </a:spcBef>
              </a:pPr>
              <a:r>
                <a:rPr lang="en-GB" sz="2400" dirty="0" smtClean="0">
                  <a:solidFill>
                    <a:schemeClr val="tx2"/>
                  </a:solidFill>
                  <a:latin typeface="+mn-lt"/>
                </a:rPr>
                <a:t>Will result in </a:t>
              </a:r>
              <a:r>
                <a:rPr lang="en-GB" sz="2400" i="1" dirty="0" smtClean="0">
                  <a:solidFill>
                    <a:schemeClr val="tx2"/>
                  </a:solidFill>
                  <a:latin typeface="+mn-lt"/>
                </a:rPr>
                <a:t>&lt;this outcome&gt;</a:t>
              </a:r>
            </a:p>
            <a:p>
              <a:pPr>
                <a:spcBef>
                  <a:spcPts val="1200"/>
                </a:spcBef>
              </a:pPr>
              <a:r>
                <a:rPr lang="en-GB" sz="2400" dirty="0" smtClean="0">
                  <a:solidFill>
                    <a:schemeClr val="tx2"/>
                  </a:solidFill>
                  <a:latin typeface="+mn-lt"/>
                </a:rPr>
                <a:t>We will have confidence to proceed when</a:t>
              </a:r>
            </a:p>
            <a:p>
              <a:r>
                <a:rPr lang="en-GB" sz="2400" i="1" dirty="0" smtClean="0">
                  <a:solidFill>
                    <a:schemeClr val="tx2"/>
                  </a:solidFill>
                  <a:latin typeface="+mn-lt"/>
                </a:rPr>
                <a:t>&lt;we see a measurable signal&gt;</a:t>
              </a:r>
              <a:endParaRPr lang="en-US" sz="2400" i="1" dirty="0" err="1" smtClean="0">
                <a:solidFill>
                  <a:schemeClr val="tx2"/>
                </a:solidFill>
                <a:latin typeface="+mn-lt"/>
              </a:endParaRPr>
            </a:p>
          </p:txBody>
        </p:sp>
      </p:grpSp>
      <p:pic>
        <p:nvPicPr>
          <p:cNvPr id="6" name="Performance Wall" descr="IMG_20170428_113727425.jpg"/>
          <p:cNvPicPr>
            <a:picLocks noChangeAspect="1"/>
          </p:cNvPicPr>
          <p:nvPr/>
        </p:nvPicPr>
        <p:blipFill>
          <a:blip r:embed="rId4"/>
          <a:stretch>
            <a:fillRect/>
          </a:stretch>
        </p:blipFill>
        <p:spPr>
          <a:xfrm>
            <a:off x="1926167" y="1083469"/>
            <a:ext cx="5291667" cy="2976563"/>
          </a:xfrm>
          <a:prstGeom prst="rect">
            <a:avLst/>
          </a:prstGeom>
        </p:spPr>
      </p:pic>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8"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0-ppt_w/2"/>
                                          </p:val>
                                        </p:tav>
                                      </p:tavLst>
                                    </p:anim>
                                    <p:anim calcmode="lin" valueType="num">
                                      <p:cBhvr additive="base">
                                        <p:cTn id="19" dur="500"/>
                                        <p:tgtEl>
                                          <p:spTgt spid="3"/>
                                        </p:tgtEl>
                                        <p:attrNameLst>
                                          <p:attrName>ppt_y</p:attrName>
                                        </p:attrNameLst>
                                      </p:cBhvr>
                                      <p:tavLst>
                                        <p:tav tm="0">
                                          <p:val>
                                            <p:strVal val="ppt_y"/>
                                          </p:val>
                                        </p:tav>
                                        <p:tav tm="100000">
                                          <p:val>
                                            <p:strVal val="ppt_y"/>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 calcmode="lin" valueType="num">
                                      <p:cBhvr additive="base">
                                        <p:cTn id="25"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anim calcmode="lin" valueType="num">
                                      <p:cBhvr additive="base">
                                        <p:cTn id="31"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 calcmode="lin" valueType="num">
                                      <p:cBhvr additive="base">
                                        <p:cTn id="37"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 calcmode="lin" valueType="num">
                                      <p:cBhvr additive="base">
                                        <p:cTn id="43"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1+#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8" fill="hold" nodeType="clickEffect">
                                  <p:stCondLst>
                                    <p:cond delay="0"/>
                                  </p:stCondLst>
                                  <p:childTnLst>
                                    <p:anim calcmode="lin" valueType="num">
                                      <p:cBhvr additive="base">
                                        <p:cTn id="54" dur="500"/>
                                        <p:tgtEl>
                                          <p:spTgt spid="6"/>
                                        </p:tgtEl>
                                        <p:attrNameLst>
                                          <p:attrName>ppt_x</p:attrName>
                                        </p:attrNameLst>
                                      </p:cBhvr>
                                      <p:tavLst>
                                        <p:tav tm="0">
                                          <p:val>
                                            <p:strVal val="ppt_x"/>
                                          </p:val>
                                        </p:tav>
                                        <p:tav tm="100000">
                                          <p:val>
                                            <p:strVal val="0-ppt_w/2"/>
                                          </p:val>
                                        </p:tav>
                                      </p:tavLst>
                                    </p:anim>
                                    <p:anim calcmode="lin" valueType="num">
                                      <p:cBhvr additive="base">
                                        <p:cTn id="55" dur="500"/>
                                        <p:tgtEl>
                                          <p:spTgt spid="6"/>
                                        </p:tgtEl>
                                        <p:attrNameLst>
                                          <p:attrName>ppt_y</p:attrName>
                                        </p:attrNameLst>
                                      </p:cBhvr>
                                      <p:tavLst>
                                        <p:tav tm="0">
                                          <p:val>
                                            <p:strVal val="ppt_y"/>
                                          </p:val>
                                        </p:tav>
                                        <p:tav tm="100000">
                                          <p:val>
                                            <p:strVal val="ppt_y"/>
                                          </p:val>
                                        </p:tav>
                                      </p:tavLst>
                                    </p:anim>
                                    <p:set>
                                      <p:cBhvr>
                                        <p:cTn id="5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0054" y="911932"/>
            <a:ext cx="8028000" cy="3231654"/>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err="1" smtClean="0">
                <a:ln>
                  <a:noFill/>
                </a:ln>
                <a:solidFill>
                  <a:schemeClr val="tx1"/>
                </a:solidFill>
                <a:effectLst/>
                <a:uLnTx/>
                <a:uFillTx/>
                <a:latin typeface="Expert Sans Light" pitchFamily="34" charset="0"/>
                <a:ea typeface="+mj-ea"/>
                <a:cs typeface="Arial" pitchFamily="34" charset="0"/>
              </a:rPr>
              <a:t>Foward</a:t>
            </a:r>
            <a:r>
              <a:rPr kumimoji="0" lang="en-GB"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 Path</a:t>
            </a:r>
            <a:endParaRPr lang="en-GB" sz="2800" kern="0" dirty="0" smtClean="0">
              <a:solidFill>
                <a:schemeClr val="tx1"/>
              </a:solidFill>
              <a:latin typeface="Expert Sans Light" pitchFamily="34" charset="0"/>
              <a:ea typeface="+mj-ea"/>
              <a:cs typeface="Arial" pitchFamily="34" charset="0"/>
            </a:endParaRPr>
          </a:p>
          <a:p>
            <a:pPr lvl="0" algn="ctr">
              <a:defRPr/>
            </a:pPr>
            <a:r>
              <a:rPr lang="en-GB" sz="2800" kern="0" dirty="0" smtClean="0">
                <a:solidFill>
                  <a:schemeClr val="tx1"/>
                </a:solidFill>
                <a:latin typeface="Expert Sans Light" pitchFamily="34" charset="0"/>
                <a:cs typeface="Arial" pitchFamily="34" charset="0"/>
              </a:rPr>
              <a:t>Continue to enhance </a:t>
            </a:r>
            <a:r>
              <a:rPr lang="en-GB" sz="2800" kern="0" dirty="0" smtClean="0">
                <a:solidFill>
                  <a:schemeClr val="tx1"/>
                </a:solidFill>
                <a:latin typeface="Expert Sans Light" pitchFamily="34" charset="0"/>
                <a:cs typeface="Arial" pitchFamily="34" charset="0"/>
              </a:rPr>
              <a:t>end to end system of work</a:t>
            </a:r>
            <a:endParaRPr kumimoji="0" lang="en-GB" sz="28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GB" sz="2800" kern="0" dirty="0" smtClean="0">
                <a:solidFill>
                  <a:schemeClr val="tx1"/>
                </a:solidFill>
                <a:latin typeface="Expert Sans Light" pitchFamily="34" charset="0"/>
                <a:ea typeface="+mj-ea"/>
                <a:cs typeface="Arial" pitchFamily="34" charset="0"/>
              </a:rPr>
              <a:t>Lean Change</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2800" kern="0" dirty="0" smtClean="0">
                <a:solidFill>
                  <a:schemeClr val="tx1"/>
                </a:solidFill>
                <a:latin typeface="Expert Sans Light" pitchFamily="34" charset="0"/>
                <a:ea typeface="+mj-ea"/>
                <a:cs typeface="Arial" pitchFamily="34" charset="0"/>
              </a:rPr>
              <a:t>Deep Agile Exemplars</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2800" kern="0" dirty="0" smtClean="0">
                <a:solidFill>
                  <a:schemeClr val="tx1"/>
                </a:solidFill>
                <a:latin typeface="Expert Sans Light" pitchFamily="34" charset="0"/>
                <a:ea typeface="+mj-ea"/>
                <a:cs typeface="Arial" pitchFamily="34" charset="0"/>
              </a:rPr>
              <a:t>Whole Enterprise Agility</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sz="2800" kern="0" dirty="0" smtClean="0">
                <a:solidFill>
                  <a:schemeClr val="tx1"/>
                </a:solidFill>
                <a:latin typeface="Expert Sans Light" pitchFamily="34" charset="0"/>
                <a:ea typeface="+mj-ea"/>
                <a:cs typeface="Arial" pitchFamily="34" charset="0"/>
              </a:rPr>
              <a:t>DevOps Culture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800"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Technical Excellence</a:t>
            </a:r>
            <a:endParaRPr kumimoji="0" lang="en-US" sz="2800"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Thank you</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231149" y="1293925"/>
            <a:ext cx="4138140" cy="3185487"/>
          </a:xfrm>
          <a:prstGeom prst="rect">
            <a:avLst/>
          </a:prstGeom>
          <a:noFill/>
        </p:spPr>
        <p:txBody>
          <a:bodyPr wrap="square" lIns="0" tIns="0" rIns="0" bIns="0" rtlCol="0">
            <a:spAutoFit/>
          </a:bodyPr>
          <a:lstStyle/>
          <a:p>
            <a:pPr>
              <a:spcBef>
                <a:spcPts val="600"/>
              </a:spcBef>
            </a:pPr>
            <a:r>
              <a:rPr lang="en-GB" sz="1800" dirty="0" smtClean="0">
                <a:solidFill>
                  <a:srgbClr val="FEFEFE"/>
                </a:solidFill>
                <a:latin typeface="Expert Sans Light" pitchFamily="34" charset="0"/>
                <a:cs typeface="Arial" pitchFamily="34" charset="0"/>
              </a:rPr>
              <a:t>327 </a:t>
            </a:r>
            <a:r>
              <a:rPr lang="en-GB" sz="1800" dirty="0" smtClean="0">
                <a:solidFill>
                  <a:srgbClr val="FEFEFE"/>
                </a:solidFill>
                <a:latin typeface="Expert Sans Light" pitchFamily="34" charset="0"/>
                <a:cs typeface="Arial" pitchFamily="34" charset="0"/>
              </a:rPr>
              <a:t>years old</a:t>
            </a:r>
          </a:p>
          <a:p>
            <a:pPr>
              <a:spcBef>
                <a:spcPts val="600"/>
              </a:spcBef>
            </a:pPr>
            <a:r>
              <a:rPr lang="en-GB" sz="1800" dirty="0" smtClean="0">
                <a:solidFill>
                  <a:srgbClr val="FEFEFE"/>
                </a:solidFill>
                <a:latin typeface="Expert Sans Light" pitchFamily="34" charset="0"/>
                <a:cs typeface="Arial" pitchFamily="34" charset="0"/>
              </a:rPr>
              <a:t>Founded 1690</a:t>
            </a:r>
          </a:p>
          <a:p>
            <a:pPr>
              <a:spcBef>
                <a:spcPts val="600"/>
              </a:spcBef>
            </a:pPr>
            <a:r>
              <a:rPr lang="en-GB" sz="1800" dirty="0" smtClean="0">
                <a:solidFill>
                  <a:srgbClr val="FEFEFE"/>
                </a:solidFill>
                <a:latin typeface="Expert Sans Light" pitchFamily="34" charset="0"/>
                <a:cs typeface="Arial" pitchFamily="34" charset="0"/>
              </a:rPr>
              <a:t>120,000 employees in 40 countries</a:t>
            </a:r>
          </a:p>
          <a:p>
            <a:pPr>
              <a:spcBef>
                <a:spcPts val="600"/>
              </a:spcBef>
            </a:pPr>
            <a:r>
              <a:rPr lang="en-GB" sz="1800" dirty="0" smtClean="0">
                <a:solidFill>
                  <a:srgbClr val="FEFEFE"/>
                </a:solidFill>
                <a:latin typeface="Expert Sans Light" pitchFamily="34" charset="0"/>
                <a:cs typeface="Arial" pitchFamily="34" charset="0"/>
              </a:rPr>
              <a:t>48m customers</a:t>
            </a:r>
            <a:endParaRPr lang="en-GB" sz="1800" dirty="0" smtClean="0">
              <a:solidFill>
                <a:srgbClr val="FEFEFE"/>
              </a:solidFill>
              <a:latin typeface="Expert Sans Light" pitchFamily="34" charset="0"/>
              <a:cs typeface="Arial" pitchFamily="34" charset="0"/>
            </a:endParaRPr>
          </a:p>
          <a:p>
            <a:pPr>
              <a:spcBef>
                <a:spcPts val="2400"/>
              </a:spcBef>
            </a:pPr>
            <a:r>
              <a:rPr lang="en-US" sz="1800" dirty="0" smtClean="0">
                <a:solidFill>
                  <a:srgbClr val="FEFEFE"/>
                </a:solidFill>
                <a:latin typeface="Expert Sans Light" pitchFamily="34" charset="0"/>
                <a:cs typeface="Arial" pitchFamily="34" charset="0"/>
              </a:rPr>
              <a:t>30% of the annual UK GDP processed every day, ~£600 billion per day</a:t>
            </a:r>
            <a:endParaRPr lang="en-GB" sz="1800" dirty="0" smtClean="0">
              <a:solidFill>
                <a:srgbClr val="FEFEFE"/>
              </a:solidFill>
              <a:latin typeface="Expert Sans Light" pitchFamily="34" charset="0"/>
              <a:cs typeface="Arial" pitchFamily="34" charset="0"/>
            </a:endParaRPr>
          </a:p>
          <a:p>
            <a:pPr>
              <a:spcBef>
                <a:spcPts val="600"/>
              </a:spcBef>
            </a:pPr>
            <a:r>
              <a:rPr lang="en-US" sz="1800" dirty="0" smtClean="0">
                <a:solidFill>
                  <a:srgbClr val="FEFEFE"/>
                </a:solidFill>
                <a:latin typeface="Expert Sans Light" pitchFamily="34" charset="0"/>
                <a:cs typeface="Arial" pitchFamily="34" charset="0"/>
              </a:rPr>
              <a:t>Meet a financial need for almost 50% of adults in the </a:t>
            </a:r>
            <a:r>
              <a:rPr lang="en-US" sz="1800" dirty="0" smtClean="0">
                <a:solidFill>
                  <a:srgbClr val="FEFEFE"/>
                </a:solidFill>
                <a:latin typeface="Expert Sans Light" pitchFamily="34" charset="0"/>
                <a:cs typeface="Arial" pitchFamily="34" charset="0"/>
              </a:rPr>
              <a:t>UK</a:t>
            </a:r>
            <a:endParaRPr lang="en-GB" sz="1800" dirty="0" smtClean="0">
              <a:solidFill>
                <a:srgbClr val="FEFEFE"/>
              </a:solidFill>
              <a:latin typeface="Expert Sans Light" pitchFamily="34" charset="0"/>
              <a:cs typeface="Arial" pitchFamily="34" charset="0"/>
            </a:endParaRPr>
          </a:p>
          <a:p>
            <a:pPr>
              <a:spcBef>
                <a:spcPts val="600"/>
              </a:spcBef>
            </a:pPr>
            <a:r>
              <a:rPr lang="en-US" sz="1800" dirty="0" smtClean="0">
                <a:solidFill>
                  <a:srgbClr val="FEFEFE"/>
                </a:solidFill>
                <a:latin typeface="Expert Sans Light" pitchFamily="34" charset="0"/>
                <a:cs typeface="Arial" pitchFamily="34" charset="0"/>
              </a:rPr>
              <a:t>Operating in the most regulated industry</a:t>
            </a:r>
            <a:endParaRPr lang="en-GB" sz="1800" dirty="0" smtClean="0">
              <a:solidFill>
                <a:srgbClr val="FEFEFE"/>
              </a:solidFill>
              <a:latin typeface="Expert Sans Light" pitchFamily="34" charset="0"/>
              <a:cs typeface="Arial" pitchFamily="34" charset="0"/>
            </a:endParaRPr>
          </a:p>
        </p:txBody>
      </p:sp>
      <p:sp>
        <p:nvSpPr>
          <p:cNvPr id="16" name="Title 1"/>
          <p:cNvSpPr txBox="1">
            <a:spLocks/>
          </p:cNvSpPr>
          <p:nvPr/>
        </p:nvSpPr>
        <p:spPr>
          <a:xfrm>
            <a:off x="592142" y="226803"/>
            <a:ext cx="8332787" cy="892552"/>
          </a:xfrm>
          <a:prstGeom prst="rect">
            <a:avLst/>
          </a:prstGeom>
        </p:spPr>
        <p:txBody>
          <a:bodyPr>
            <a:spAutoFit/>
          </a:bodyPr>
          <a:lstStyle/>
          <a:p>
            <a:pPr lvl="0">
              <a:defRPr/>
            </a:pPr>
            <a:r>
              <a:rPr lang="en-US" sz="2600" kern="0" dirty="0" smtClean="0">
                <a:solidFill>
                  <a:schemeClr val="tx1"/>
                </a:solidFill>
                <a:latin typeface="Expert Sans Light" pitchFamily="34" charset="0"/>
                <a:ea typeface="+mj-ea"/>
                <a:cs typeface="Arial" pitchFamily="34" charset="0"/>
              </a:rPr>
              <a:t>Barclays moves, lends, invests and protects money for customers and clients worldwide</a:t>
            </a:r>
            <a:endParaRPr kumimoji="0" lang="en-GB" sz="2600"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grpSp>
        <p:nvGrpSpPr>
          <p:cNvPr id="19" name="Group 18"/>
          <p:cNvGrpSpPr/>
          <p:nvPr/>
        </p:nvGrpSpPr>
        <p:grpSpPr>
          <a:xfrm>
            <a:off x="965806" y="1243914"/>
            <a:ext cx="3004945" cy="3203988"/>
            <a:chOff x="965806" y="1243914"/>
            <a:chExt cx="3004945" cy="3203988"/>
          </a:xfrm>
        </p:grpSpPr>
        <p:pic>
          <p:nvPicPr>
            <p:cNvPr id="10" name="Picture 2"/>
            <p:cNvPicPr>
              <a:picLocks noChangeAspect="1" noChangeArrowheads="1"/>
            </p:cNvPicPr>
            <p:nvPr/>
          </p:nvPicPr>
          <p:blipFill>
            <a:blip r:embed="rId4" cstate="print"/>
            <a:srcRect/>
            <a:stretch>
              <a:fillRect/>
            </a:stretch>
          </p:blipFill>
          <p:spPr bwMode="auto">
            <a:xfrm>
              <a:off x="979611" y="2323697"/>
              <a:ext cx="1456728" cy="952864"/>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11" name="Picture 3" descr="F:\BARCAP\UNITY\Command Centre Screensaver\Photos\BARC-MK-0023.jpg"/>
            <p:cNvPicPr>
              <a:picLocks noChangeAspect="1" noChangeArrowheads="1"/>
            </p:cNvPicPr>
            <p:nvPr/>
          </p:nvPicPr>
          <p:blipFill>
            <a:blip r:embed="rId5" cstate="print"/>
            <a:srcRect/>
            <a:stretch>
              <a:fillRect/>
            </a:stretch>
          </p:blipFill>
          <p:spPr bwMode="auto">
            <a:xfrm>
              <a:off x="979611" y="1243914"/>
              <a:ext cx="1456728" cy="100983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 name="Picture 11" descr="Y:\Ldn\Mkts\IBDivision\IBD Production\D T P\Main, Angela\CS1709013 New Contract and New Work_A Main_16 05 17\Graphics\IMG_1670_Barclays_2Z74.jpg"/>
            <p:cNvPicPr>
              <a:picLocks noChangeAspect="1" noChangeArrowheads="1"/>
            </p:cNvPicPr>
            <p:nvPr/>
          </p:nvPicPr>
          <p:blipFill>
            <a:blip r:embed="rId6" cstate="print"/>
            <a:srcRect/>
            <a:stretch>
              <a:fillRect/>
            </a:stretch>
          </p:blipFill>
          <p:spPr bwMode="auto">
            <a:xfrm>
              <a:off x="2508567" y="1244500"/>
              <a:ext cx="1462184" cy="204483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 name="Picture 29"/>
            <p:cNvPicPr>
              <a:picLocks noChangeAspect="1" noChangeArrowheads="1"/>
            </p:cNvPicPr>
            <p:nvPr/>
          </p:nvPicPr>
          <p:blipFill>
            <a:blip r:embed="rId7" cstate="print"/>
            <a:srcRect t="33030" b="12473"/>
            <a:stretch>
              <a:fillRect/>
            </a:stretch>
          </p:blipFill>
          <p:spPr bwMode="auto">
            <a:xfrm>
              <a:off x="965806" y="3346515"/>
              <a:ext cx="3003358" cy="1101387"/>
            </a:xfrm>
            <a:prstGeom prst="rect">
              <a:avLst/>
            </a:prstGeom>
            <a:noFill/>
            <a:ln w="9525">
              <a:noFill/>
              <a:miter lim="800000"/>
              <a:headEnd/>
              <a:tailEnd/>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xmlns="" val="175186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additive="base">
                                        <p:cTn id="12"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anim calcmode="lin" valueType="num">
                                      <p:cBhvr additive="base">
                                        <p:cTn id="18"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 calcmode="lin" valueType="num">
                                      <p:cBhvr additive="base">
                                        <p:cTn id="24"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4">
                                            <p:txEl>
                                              <p:pRg st="3" end="3"/>
                                            </p:txEl>
                                          </p:spTgt>
                                        </p:tgtEl>
                                        <p:attrNameLst>
                                          <p:attrName>style.visibility</p:attrName>
                                        </p:attrNameLst>
                                      </p:cBhvr>
                                      <p:to>
                                        <p:strVal val="visible"/>
                                      </p:to>
                                    </p:set>
                                    <p:anim calcmode="lin" valueType="num">
                                      <p:cBhvr additive="base">
                                        <p:cTn id="30" dur="500" fill="hold"/>
                                        <p:tgtEl>
                                          <p:spTgt spid="14">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anim calcmode="lin" valueType="num">
                                      <p:cBhvr additive="base">
                                        <p:cTn id="36" dur="500" fill="hold"/>
                                        <p:tgtEl>
                                          <p:spTgt spid="14">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 calcmode="lin" valueType="num">
                                      <p:cBhvr additive="base">
                                        <p:cTn id="42" dur="500" fill="hold"/>
                                        <p:tgtEl>
                                          <p:spTgt spid="14">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4">
                                            <p:txEl>
                                              <p:pRg st="6" end="6"/>
                                            </p:txEl>
                                          </p:spTgt>
                                        </p:tgtEl>
                                        <p:attrNameLst>
                                          <p:attrName>style.visibility</p:attrName>
                                        </p:attrNameLst>
                                      </p:cBhvr>
                                      <p:to>
                                        <p:strVal val="visible"/>
                                      </p:to>
                                    </p:set>
                                    <p:anim calcmode="lin" valueType="num">
                                      <p:cBhvr additive="base">
                                        <p:cTn id="48" dur="500" fill="hold"/>
                                        <p:tgtEl>
                                          <p:spTgt spid="14">
                                            <p:txEl>
                                              <p:pRg st="6" end="6"/>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2177" y="1900072"/>
            <a:ext cx="8028000" cy="646331"/>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Video</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04243" y="912566"/>
            <a:ext cx="3613886" cy="3190667"/>
            <a:chOff x="2804243" y="912566"/>
            <a:chExt cx="3613886" cy="3190667"/>
          </a:xfrm>
        </p:grpSpPr>
        <p:pic>
          <p:nvPicPr>
            <p:cNvPr id="5" name="Picture 4" descr="warning triangle2.png"/>
            <p:cNvPicPr>
              <a:picLocks noChangeAspect="1"/>
            </p:cNvPicPr>
            <p:nvPr/>
          </p:nvPicPr>
          <p:blipFill>
            <a:blip r:embed="rId3"/>
            <a:stretch>
              <a:fillRect/>
            </a:stretch>
          </p:blipFill>
          <p:spPr>
            <a:xfrm>
              <a:off x="2804243" y="912566"/>
              <a:ext cx="3613886" cy="3190667"/>
            </a:xfrm>
            <a:prstGeom prst="rect">
              <a:avLst/>
            </a:prstGeom>
          </p:spPr>
        </p:pic>
        <p:pic>
          <p:nvPicPr>
            <p:cNvPr id="8" name="Picture 7" descr="chemical-icon-png-21445.png"/>
            <p:cNvPicPr>
              <a:picLocks noChangeAspect="1"/>
            </p:cNvPicPr>
            <p:nvPr/>
          </p:nvPicPr>
          <p:blipFill>
            <a:blip r:embed="rId4" cstate="print"/>
            <a:stretch>
              <a:fillRect/>
            </a:stretch>
          </p:blipFill>
          <p:spPr>
            <a:xfrm>
              <a:off x="3690604" y="1977405"/>
              <a:ext cx="1774135" cy="1780087"/>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273282"/>
            <a:ext cx="8028000" cy="2308324"/>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Better Value Faster</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kern="0" dirty="0" smtClean="0">
                <a:solidFill>
                  <a:schemeClr val="tx1"/>
                </a:solidFill>
                <a:latin typeface="Expert Sans Light" pitchFamily="34" charset="0"/>
                <a:ea typeface="+mj-ea"/>
                <a:cs typeface="Arial" pitchFamily="34" charset="0"/>
              </a:rPr>
              <a:t>Safer Happier</a:t>
            </a:r>
          </a:p>
          <a:p>
            <a:pPr marL="0" marR="0" lvl="0" indent="0" algn="ctr" defTabSz="914400" rtl="0" eaLnBrk="1" fontAlgn="base" latinLnBrk="0" hangingPunct="1">
              <a:lnSpc>
                <a:spcPct val="100000"/>
              </a:lnSpc>
              <a:spcBef>
                <a:spcPct val="0"/>
              </a:spcBef>
              <a:spcAft>
                <a:spcPct val="0"/>
              </a:spcAft>
              <a:buClrTx/>
              <a:buSzTx/>
              <a:buFontTx/>
              <a:buNone/>
              <a:tabLst/>
              <a:defRPr/>
            </a:pPr>
            <a:endParaRPr lang="en-GB" kern="0" dirty="0" smtClean="0">
              <a:solidFill>
                <a:schemeClr val="tx1"/>
              </a:solidFill>
              <a:latin typeface="Expert Sans Light" pitchFamily="34" charset="0"/>
              <a:ea typeface="+mj-ea"/>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GB" kern="0" dirty="0" smtClean="0">
                <a:solidFill>
                  <a:schemeClr val="tx1"/>
                </a:solidFill>
                <a:latin typeface="Expert Sans Light" pitchFamily="34" charset="0"/>
                <a:ea typeface="+mj-ea"/>
                <a:cs typeface="Arial" pitchFamily="34" charset="0"/>
              </a:rPr>
              <a:t>From Productivity to ‘</a:t>
            </a:r>
            <a:r>
              <a:rPr lang="en-GB" kern="0" dirty="0" err="1" smtClean="0">
                <a:solidFill>
                  <a:schemeClr val="tx1"/>
                </a:solidFill>
                <a:latin typeface="Expert Sans Light" pitchFamily="34" charset="0"/>
                <a:ea typeface="+mj-ea"/>
                <a:cs typeface="Arial" pitchFamily="34" charset="0"/>
              </a:rPr>
              <a:t>Valuetivity</a:t>
            </a:r>
            <a:r>
              <a:rPr lang="en-GB" kern="0" dirty="0" smtClean="0">
                <a:solidFill>
                  <a:schemeClr val="tx1"/>
                </a:solidFill>
                <a:latin typeface="Expert Sans Light" pitchFamily="34" charset="0"/>
                <a:ea typeface="+mj-ea"/>
                <a:cs typeface="Arial" pitchFamily="34" charset="0"/>
              </a:rPr>
              <a:t>’</a:t>
            </a:r>
          </a:p>
        </p:txBody>
      </p:sp>
      <p:grpSp>
        <p:nvGrpSpPr>
          <p:cNvPr id="3" name="Group 2"/>
          <p:cNvGrpSpPr/>
          <p:nvPr/>
        </p:nvGrpSpPr>
        <p:grpSpPr>
          <a:xfrm>
            <a:off x="7978315" y="228513"/>
            <a:ext cx="851580" cy="755690"/>
            <a:chOff x="2804243" y="912566"/>
            <a:chExt cx="3613886" cy="3190667"/>
          </a:xfrm>
        </p:grpSpPr>
        <p:pic>
          <p:nvPicPr>
            <p:cNvPr id="4" name="Picture 3" descr="warning triangle2.png"/>
            <p:cNvPicPr>
              <a:picLocks noChangeAspect="1"/>
            </p:cNvPicPr>
            <p:nvPr/>
          </p:nvPicPr>
          <p:blipFill>
            <a:blip r:embed="rId3"/>
            <a:stretch>
              <a:fillRect/>
            </a:stretch>
          </p:blipFill>
          <p:spPr>
            <a:xfrm>
              <a:off x="2804243" y="912566"/>
              <a:ext cx="3613886" cy="3190667"/>
            </a:xfrm>
            <a:prstGeom prst="rect">
              <a:avLst/>
            </a:prstGeom>
          </p:spPr>
        </p:pic>
        <p:pic>
          <p:nvPicPr>
            <p:cNvPr id="5" name="Picture 4" descr="chemical-icon-png-21445.png"/>
            <p:cNvPicPr>
              <a:picLocks noChangeAspect="1"/>
            </p:cNvPicPr>
            <p:nvPr/>
          </p:nvPicPr>
          <p:blipFill>
            <a:blip r:embed="rId4" cstate="print"/>
            <a:stretch>
              <a:fillRect/>
            </a:stretch>
          </p:blipFill>
          <p:spPr>
            <a:xfrm>
              <a:off x="3690604" y="1977405"/>
              <a:ext cx="1774135" cy="1780087"/>
            </a:xfrm>
            <a:prstGeom prst="rect">
              <a:avLst/>
            </a:prstGeom>
          </p:spPr>
        </p:pic>
      </p:gr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4465" y="1261452"/>
            <a:ext cx="8495070" cy="236988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Whole Enterprise Agility</a:t>
            </a:r>
          </a:p>
          <a:p>
            <a:pPr marL="0" marR="0" lvl="0" indent="0" algn="ctr" defTabSz="914400" rtl="0" eaLnBrk="1" fontAlgn="base" latinLnBrk="0" hangingPunct="1">
              <a:lnSpc>
                <a:spcPct val="100000"/>
              </a:lnSpc>
              <a:spcBef>
                <a:spcPts val="2400"/>
              </a:spcBef>
              <a:spcAft>
                <a:spcPct val="0"/>
              </a:spcAft>
              <a:buClrTx/>
              <a:buSzTx/>
              <a:buFontTx/>
              <a:buNone/>
              <a:tabLst/>
              <a:defRPr/>
            </a:pPr>
            <a:r>
              <a:rPr lang="en-GB" sz="2400" kern="0" dirty="0" smtClean="0">
                <a:solidFill>
                  <a:schemeClr val="tx1"/>
                </a:solidFill>
                <a:latin typeface="Expert Sans Light" pitchFamily="34" charset="0"/>
                <a:ea typeface="+mj-ea"/>
                <a:cs typeface="Arial" pitchFamily="34" charset="0"/>
              </a:rPr>
              <a:t>The speed and effectiveness with which an organisation can generate new insights, adapt and respond to them</a:t>
            </a:r>
            <a:r>
              <a:rPr lang="en-GB" sz="2000" kern="0" baseline="30000" dirty="0" smtClean="0">
                <a:solidFill>
                  <a:schemeClr val="tx1"/>
                </a:solidFill>
                <a:latin typeface="Expert Sans Light" pitchFamily="34" charset="0"/>
                <a:ea typeface="+mj-ea"/>
                <a:cs typeface="Arial" pitchFamily="34" charset="0"/>
              </a:rPr>
              <a:t>*</a:t>
            </a:r>
          </a:p>
          <a:p>
            <a:pPr algn="ctr">
              <a:spcBef>
                <a:spcPts val="2400"/>
              </a:spcBef>
              <a:defRPr/>
            </a:pPr>
            <a:r>
              <a:rPr lang="en-GB" sz="2400" kern="0" dirty="0" smtClean="0">
                <a:solidFill>
                  <a:schemeClr val="tx1"/>
                </a:solidFill>
                <a:latin typeface="Expert Sans Light" pitchFamily="34" charset="0"/>
                <a:cs typeface="Arial" pitchFamily="34" charset="0"/>
              </a:rPr>
              <a:t>Purpose driven, self managing, Shape Shifters, </a:t>
            </a:r>
            <a:r>
              <a:rPr lang="en-GB" sz="2400" kern="0" dirty="0" err="1" smtClean="0">
                <a:solidFill>
                  <a:schemeClr val="tx1"/>
                </a:solidFill>
                <a:latin typeface="Expert Sans Light" pitchFamily="34" charset="0"/>
                <a:cs typeface="Arial" pitchFamily="34" charset="0"/>
              </a:rPr>
              <a:t>Thixotropic</a:t>
            </a:r>
            <a:endParaRPr lang="en-US" sz="2400" kern="0" baseline="30000" dirty="0" smtClean="0">
              <a:solidFill>
                <a:schemeClr val="tx1"/>
              </a:solidFill>
              <a:latin typeface="Expert Sans Light" pitchFamily="34" charset="0"/>
              <a:cs typeface="Arial" pitchFamily="34" charset="0"/>
            </a:endParaRPr>
          </a:p>
        </p:txBody>
      </p:sp>
      <p:grpSp>
        <p:nvGrpSpPr>
          <p:cNvPr id="3" name="Group 5"/>
          <p:cNvGrpSpPr/>
          <p:nvPr/>
        </p:nvGrpSpPr>
        <p:grpSpPr>
          <a:xfrm>
            <a:off x="7978315" y="228513"/>
            <a:ext cx="851580" cy="755690"/>
            <a:chOff x="2804243" y="912566"/>
            <a:chExt cx="3613886" cy="3190667"/>
          </a:xfrm>
        </p:grpSpPr>
        <p:pic>
          <p:nvPicPr>
            <p:cNvPr id="7" name="Picture 6" descr="warning triangle2.png"/>
            <p:cNvPicPr>
              <a:picLocks noChangeAspect="1"/>
            </p:cNvPicPr>
            <p:nvPr/>
          </p:nvPicPr>
          <p:blipFill>
            <a:blip r:embed="rId3"/>
            <a:stretch>
              <a:fillRect/>
            </a:stretch>
          </p:blipFill>
          <p:spPr>
            <a:xfrm>
              <a:off x="2804243" y="912566"/>
              <a:ext cx="3613886" cy="3190667"/>
            </a:xfrm>
            <a:prstGeom prst="rect">
              <a:avLst/>
            </a:prstGeom>
          </p:spPr>
        </p:pic>
        <p:pic>
          <p:nvPicPr>
            <p:cNvPr id="8" name="Picture 7" descr="chemical-icon-png-21445.png"/>
            <p:cNvPicPr>
              <a:picLocks noChangeAspect="1"/>
            </p:cNvPicPr>
            <p:nvPr/>
          </p:nvPicPr>
          <p:blipFill>
            <a:blip r:embed="rId4" cstate="print"/>
            <a:stretch>
              <a:fillRect/>
            </a:stretch>
          </p:blipFill>
          <p:spPr>
            <a:xfrm>
              <a:off x="3690604" y="1977405"/>
              <a:ext cx="1774135" cy="1780087"/>
            </a:xfrm>
            <a:prstGeom prst="rect">
              <a:avLst/>
            </a:prstGeom>
          </p:spPr>
        </p:pic>
      </p:grpSp>
      <p:sp>
        <p:nvSpPr>
          <p:cNvPr id="6" name="TextBox 5"/>
          <p:cNvSpPr txBox="1"/>
          <p:nvPr/>
        </p:nvSpPr>
        <p:spPr>
          <a:xfrm>
            <a:off x="7293077" y="4321277"/>
            <a:ext cx="1393722" cy="246221"/>
          </a:xfrm>
          <a:prstGeom prst="rect">
            <a:avLst/>
          </a:prstGeom>
          <a:noFill/>
        </p:spPr>
        <p:txBody>
          <a:bodyPr wrap="square" rtlCol="0">
            <a:spAutoFit/>
          </a:bodyPr>
          <a:lstStyle/>
          <a:p>
            <a:r>
              <a:rPr lang="en-GB" sz="1000" dirty="0" smtClean="0">
                <a:solidFill>
                  <a:schemeClr val="tx1"/>
                </a:solidFill>
                <a:latin typeface="Expert Sans Light" pitchFamily="34" charset="0"/>
              </a:rPr>
              <a:t>* credit: Dan North</a:t>
            </a:r>
            <a:endParaRPr lang="en-US" sz="2000" dirty="0" err="1" smtClean="0">
              <a:solidFill>
                <a:schemeClr val="tx1"/>
              </a:solidFill>
              <a:latin typeface="Expert Sans Light"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643" y="453267"/>
            <a:ext cx="7892716" cy="1477328"/>
          </a:xfrm>
          <a:prstGeom prst="rect">
            <a:avLst/>
          </a:prstGeom>
          <a:noFill/>
        </p:spPr>
        <p:txBody>
          <a:bodyPr wrap="square" lIns="0" tIns="0" rIns="0" bIns="0" rtlCol="0">
            <a:spAutoFit/>
          </a:bodyPr>
          <a:lstStyle/>
          <a:p>
            <a:pPr algn="ctr">
              <a:spcBef>
                <a:spcPts val="0"/>
              </a:spcBef>
            </a:pPr>
            <a:r>
              <a:rPr lang="en-GB" sz="2400" dirty="0">
                <a:solidFill>
                  <a:schemeClr val="tx1"/>
                </a:solidFill>
                <a:latin typeface="Expert Sans Light"/>
                <a:cs typeface="Expert Sans Light"/>
              </a:rPr>
              <a:t>It’s easier to </a:t>
            </a:r>
          </a:p>
          <a:p>
            <a:pPr algn="ctr">
              <a:spcBef>
                <a:spcPts val="0"/>
              </a:spcBef>
            </a:pPr>
            <a:r>
              <a:rPr lang="en-GB" sz="2400" dirty="0">
                <a:solidFill>
                  <a:schemeClr val="tx1"/>
                </a:solidFill>
                <a:latin typeface="Expert Sans Light"/>
                <a:cs typeface="Expert Sans Light"/>
              </a:rPr>
              <a:t>act your way to a new way of thinking</a:t>
            </a:r>
          </a:p>
          <a:p>
            <a:pPr algn="ctr">
              <a:spcBef>
                <a:spcPts val="0"/>
              </a:spcBef>
            </a:pPr>
            <a:r>
              <a:rPr lang="en-GB" sz="2400" dirty="0">
                <a:solidFill>
                  <a:schemeClr val="tx1"/>
                </a:solidFill>
                <a:latin typeface="Expert Sans Light"/>
                <a:cs typeface="Expert Sans Light"/>
              </a:rPr>
              <a:t>rather than </a:t>
            </a:r>
          </a:p>
          <a:p>
            <a:pPr algn="ctr">
              <a:spcBef>
                <a:spcPts val="0"/>
              </a:spcBef>
            </a:pPr>
            <a:r>
              <a:rPr lang="en-GB" sz="2400" dirty="0">
                <a:solidFill>
                  <a:schemeClr val="tx1"/>
                </a:solidFill>
                <a:latin typeface="Expert Sans Light"/>
                <a:cs typeface="Expert Sans Light"/>
              </a:rPr>
              <a:t>think your way to a new way of acting</a:t>
            </a:r>
          </a:p>
        </p:txBody>
      </p:sp>
      <p:graphicFrame>
        <p:nvGraphicFramePr>
          <p:cNvPr id="3" name="Diagram 2"/>
          <p:cNvGraphicFramePr/>
          <p:nvPr>
            <p:extLst>
              <p:ext uri="{D42A27DB-BD31-4B8C-83A1-F6EECF244321}">
                <p14:modId xmlns="" xmlns:p14="http://schemas.microsoft.com/office/powerpoint/2010/main" val="3194709185"/>
              </p:ext>
            </p:extLst>
          </p:nvPr>
        </p:nvGraphicFramePr>
        <p:xfrm>
          <a:off x="2720715" y="2408809"/>
          <a:ext cx="3702573" cy="1888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Up Arrow 3"/>
          <p:cNvSpPr/>
          <p:nvPr/>
        </p:nvSpPr>
        <p:spPr bwMode="auto">
          <a:xfrm rot="2635300">
            <a:off x="3236113" y="2272781"/>
            <a:ext cx="367145" cy="1644809"/>
          </a:xfrm>
          <a:prstGeom prst="upArrow">
            <a:avLst/>
          </a:prstGeom>
          <a:solidFill>
            <a:srgbClr val="00AE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5" name="Up Arrow 4"/>
          <p:cNvSpPr/>
          <p:nvPr/>
        </p:nvSpPr>
        <p:spPr bwMode="auto">
          <a:xfrm rot="8240060">
            <a:off x="5575563" y="2309439"/>
            <a:ext cx="367145" cy="1644809"/>
          </a:xfrm>
          <a:prstGeom prst="upArrow">
            <a:avLst/>
          </a:prstGeom>
          <a:solidFill>
            <a:srgbClr val="00AEE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smtClean="0">
              <a:ln>
                <a:noFill/>
              </a:ln>
              <a:solidFill>
                <a:schemeClr val="bg2"/>
              </a:solidFill>
              <a:effectLst/>
              <a:latin typeface="Arial" pitchFamily="34" charset="0"/>
            </a:endParaRPr>
          </a:p>
        </p:txBody>
      </p:sp>
      <p:sp>
        <p:nvSpPr>
          <p:cNvPr id="6" name="TextBox 5"/>
          <p:cNvSpPr txBox="1"/>
          <p:nvPr/>
        </p:nvSpPr>
        <p:spPr>
          <a:xfrm>
            <a:off x="830924" y="2416402"/>
            <a:ext cx="1780313" cy="737981"/>
          </a:xfrm>
          <a:prstGeom prst="rect">
            <a:avLst/>
          </a:prstGeom>
          <a:noFill/>
        </p:spPr>
        <p:txBody>
          <a:bodyPr wrap="square" lIns="0" tIns="0" rIns="0" bIns="0" rtlCol="0">
            <a:spAutoFit/>
          </a:bodyPr>
          <a:lstStyle/>
          <a:p>
            <a:pPr algn="ctr"/>
            <a:r>
              <a:rPr lang="en-GB" sz="1600" b="1" dirty="0" smtClean="0">
                <a:solidFill>
                  <a:schemeClr val="tx1"/>
                </a:solidFill>
                <a:latin typeface="Expert Sans Light"/>
                <a:cs typeface="Expert Sans Light"/>
              </a:rPr>
              <a:t>Old Model</a:t>
            </a:r>
          </a:p>
          <a:p>
            <a:pPr algn="ctr"/>
            <a:r>
              <a:rPr lang="en-GB" sz="1600" dirty="0" smtClean="0">
                <a:solidFill>
                  <a:schemeClr val="tx1"/>
                </a:solidFill>
                <a:latin typeface="Expert Sans Light"/>
                <a:cs typeface="Expert Sans Light"/>
              </a:rPr>
              <a:t>Change thinking to change behaviour</a:t>
            </a:r>
            <a:endParaRPr lang="en-US" sz="1600" dirty="0" err="1" smtClean="0">
              <a:solidFill>
                <a:schemeClr val="tx1"/>
              </a:solidFill>
              <a:latin typeface="Expert Sans Light"/>
              <a:cs typeface="Expert Sans Light"/>
            </a:endParaRPr>
          </a:p>
        </p:txBody>
      </p:sp>
      <p:sp>
        <p:nvSpPr>
          <p:cNvPr id="7" name="TextBox 6"/>
          <p:cNvSpPr txBox="1"/>
          <p:nvPr/>
        </p:nvSpPr>
        <p:spPr>
          <a:xfrm>
            <a:off x="6661584" y="2394521"/>
            <a:ext cx="1724885" cy="737981"/>
          </a:xfrm>
          <a:prstGeom prst="rect">
            <a:avLst/>
          </a:prstGeom>
          <a:noFill/>
        </p:spPr>
        <p:txBody>
          <a:bodyPr wrap="square" lIns="0" tIns="0" rIns="0" bIns="0" rtlCol="0">
            <a:spAutoFit/>
          </a:bodyPr>
          <a:lstStyle/>
          <a:p>
            <a:pPr algn="ctr"/>
            <a:r>
              <a:rPr lang="en-GB" sz="1600" b="1" dirty="0" smtClean="0">
                <a:solidFill>
                  <a:schemeClr val="tx1"/>
                </a:solidFill>
                <a:latin typeface="Expert Sans Light"/>
                <a:cs typeface="Expert Sans Light"/>
              </a:rPr>
              <a:t>New Model</a:t>
            </a:r>
          </a:p>
          <a:p>
            <a:pPr algn="ctr"/>
            <a:r>
              <a:rPr lang="en-GB" sz="1600" dirty="0" smtClean="0">
                <a:solidFill>
                  <a:schemeClr val="tx1"/>
                </a:solidFill>
                <a:latin typeface="Expert Sans Light"/>
                <a:cs typeface="Expert Sans Light"/>
              </a:rPr>
              <a:t>Change behaviour to change thinking</a:t>
            </a:r>
            <a:endParaRPr lang="en-US" sz="1600" dirty="0" err="1" smtClean="0">
              <a:solidFill>
                <a:schemeClr val="tx1"/>
              </a:solidFill>
              <a:latin typeface="Expert Sans Light"/>
              <a:cs typeface="Expert Sans Light"/>
            </a:endParaRPr>
          </a:p>
        </p:txBody>
      </p:sp>
      <p:sp>
        <p:nvSpPr>
          <p:cNvPr id="8" name="TextBox 7"/>
          <p:cNvSpPr txBox="1"/>
          <p:nvPr/>
        </p:nvSpPr>
        <p:spPr>
          <a:xfrm>
            <a:off x="2815938" y="4441496"/>
            <a:ext cx="3512127" cy="153888"/>
          </a:xfrm>
          <a:prstGeom prst="rect">
            <a:avLst/>
          </a:prstGeom>
          <a:noFill/>
        </p:spPr>
        <p:txBody>
          <a:bodyPr wrap="square" lIns="0" tIns="0" rIns="0" bIns="0" rtlCol="0">
            <a:spAutoFit/>
          </a:bodyPr>
          <a:lstStyle/>
          <a:p>
            <a:pPr algn="ctr"/>
            <a:r>
              <a:rPr lang="en-GB" sz="1000" dirty="0" smtClean="0">
                <a:solidFill>
                  <a:schemeClr val="tx1"/>
                </a:solidFill>
                <a:latin typeface="+mn-lt"/>
                <a:cs typeface="Arial" pitchFamily="34" charset="0"/>
              </a:rPr>
              <a:t>John Shook’s Change Model</a:t>
            </a:r>
            <a:endParaRPr lang="en-US" sz="1000" dirty="0" err="1" smtClean="0">
              <a:solidFill>
                <a:schemeClr val="tx1"/>
              </a:solidFill>
              <a:latin typeface="+mn-lt"/>
              <a:cs typeface="Arial" pitchFamily="34" charset="0"/>
            </a:endParaRPr>
          </a:p>
        </p:txBody>
      </p:sp>
      <p:grpSp>
        <p:nvGrpSpPr>
          <p:cNvPr id="13" name="Group 12"/>
          <p:cNvGrpSpPr/>
          <p:nvPr/>
        </p:nvGrpSpPr>
        <p:grpSpPr>
          <a:xfrm>
            <a:off x="7978315" y="228513"/>
            <a:ext cx="851580" cy="755690"/>
            <a:chOff x="2804243" y="912566"/>
            <a:chExt cx="3613886" cy="3190667"/>
          </a:xfrm>
        </p:grpSpPr>
        <p:pic>
          <p:nvPicPr>
            <p:cNvPr id="14" name="Picture 13" descr="warning triangle2.png"/>
            <p:cNvPicPr>
              <a:picLocks noChangeAspect="1"/>
            </p:cNvPicPr>
            <p:nvPr/>
          </p:nvPicPr>
          <p:blipFill>
            <a:blip r:embed="rId8"/>
            <a:stretch>
              <a:fillRect/>
            </a:stretch>
          </p:blipFill>
          <p:spPr>
            <a:xfrm>
              <a:off x="2804243" y="912566"/>
              <a:ext cx="3613886" cy="3190667"/>
            </a:xfrm>
            <a:prstGeom prst="rect">
              <a:avLst/>
            </a:prstGeom>
          </p:spPr>
        </p:pic>
        <p:pic>
          <p:nvPicPr>
            <p:cNvPr id="15" name="Picture 14" descr="chemical-icon-png-21445.png"/>
            <p:cNvPicPr>
              <a:picLocks noChangeAspect="1"/>
            </p:cNvPicPr>
            <p:nvPr/>
          </p:nvPicPr>
          <p:blipFill>
            <a:blip r:embed="rId9" cstate="print"/>
            <a:stretch>
              <a:fillRect/>
            </a:stretch>
          </p:blipFill>
          <p:spPr>
            <a:xfrm>
              <a:off x="3690604" y="1977405"/>
              <a:ext cx="1774135" cy="1780087"/>
            </a:xfrm>
            <a:prstGeom prst="rect">
              <a:avLst/>
            </a:prstGeom>
          </p:spPr>
        </p:pic>
      </p:grpSp>
    </p:spTree>
    <p:extLst>
      <p:ext uri="{BB962C8B-B14F-4D97-AF65-F5344CB8AC3E}">
        <p14:creationId xmlns="" xmlns:p14="http://schemas.microsoft.com/office/powerpoint/2010/main" val="16625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1+#ppt_w/2"/>
                                          </p:val>
                                        </p:tav>
                                        <p:tav tm="100000">
                                          <p:val>
                                            <p:strVal val="#ppt_x"/>
                                          </p:val>
                                        </p:tav>
                                      </p:tavLst>
                                    </p:anim>
                                    <p:anim calcmode="lin" valueType="num">
                                      <p:cBhvr additive="base">
                                        <p:cTn id="31" dur="500" fill="hold"/>
                                        <p:tgtEl>
                                          <p:spTgt spid="3"/>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0-#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0-#ppt_w/2"/>
                                          </p:val>
                                        </p:tav>
                                        <p:tav tm="100000">
                                          <p:val>
                                            <p:strVal val="#ppt_x"/>
                                          </p:val>
                                        </p:tav>
                                      </p:tavLst>
                                    </p:anim>
                                    <p:anim calcmode="lin" valueType="num">
                                      <p:cBhvr additive="base">
                                        <p:cTn id="4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1+#ppt_w/2"/>
                                          </p:val>
                                        </p:tav>
                                        <p:tav tm="100000">
                                          <p:val>
                                            <p:strVal val="#ppt_x"/>
                                          </p:val>
                                        </p:tav>
                                      </p:tavLst>
                                    </p:anim>
                                    <p:anim calcmode="lin" valueType="num">
                                      <p:cBhvr additive="base">
                                        <p:cTn id="51" dur="500" fill="hold"/>
                                        <p:tgtEl>
                                          <p:spTgt spid="5"/>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additive="base">
                                        <p:cTn id="54" dur="500" fill="hold"/>
                                        <p:tgtEl>
                                          <p:spTgt spid="7"/>
                                        </p:tgtEl>
                                        <p:attrNameLst>
                                          <p:attrName>ppt_x</p:attrName>
                                        </p:attrNameLst>
                                      </p:cBhvr>
                                      <p:tavLst>
                                        <p:tav tm="0">
                                          <p:val>
                                            <p:strVal val="1+#ppt_w/2"/>
                                          </p:val>
                                        </p:tav>
                                        <p:tav tm="100000">
                                          <p:val>
                                            <p:strVal val="#ppt_x"/>
                                          </p:val>
                                        </p:tav>
                                      </p:tavLst>
                                    </p:anim>
                                    <p:anim calcmode="lin" valueType="num">
                                      <p:cBhvr additive="base">
                                        <p:cTn id="5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5" grpId="0" animBg="1"/>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177" y="1516624"/>
            <a:ext cx="8028000" cy="1754326"/>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Bold</a:t>
            </a:r>
          </a:p>
          <a:p>
            <a:pPr marL="0" marR="0" lvl="0" indent="0" algn="ctr" defTabSz="914400" rtl="0" eaLnBrk="1" fontAlgn="base" latinLnBrk="0" hangingPunct="1">
              <a:lnSpc>
                <a:spcPct val="100000"/>
              </a:lnSpc>
              <a:spcBef>
                <a:spcPct val="0"/>
              </a:spcBef>
              <a:spcAft>
                <a:spcPct val="0"/>
              </a:spcAft>
              <a:buClrTx/>
              <a:buSzTx/>
              <a:buFontTx/>
              <a:buNone/>
              <a:tabLst/>
              <a:defRPr/>
            </a:pPr>
            <a:r>
              <a:rPr lang="en-GB" kern="0" dirty="0" smtClean="0">
                <a:solidFill>
                  <a:schemeClr val="tx1"/>
                </a:solidFill>
                <a:latin typeface="Expert Sans Light" pitchFamily="34" charset="0"/>
                <a:ea typeface="+mj-ea"/>
                <a:cs typeface="Arial" pitchFamily="34" charset="0"/>
              </a:rPr>
              <a:t>Smart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smtClean="0">
                <a:ln>
                  <a:noFill/>
                </a:ln>
                <a:solidFill>
                  <a:schemeClr val="tx1"/>
                </a:solidFill>
                <a:effectLst/>
                <a:uLnTx/>
                <a:uFillTx/>
                <a:latin typeface="Expert Sans Light" pitchFamily="34" charset="0"/>
                <a:ea typeface="+mj-ea"/>
                <a:cs typeface="Arial" pitchFamily="34" charset="0"/>
              </a:rPr>
              <a:t>Patient</a:t>
            </a:r>
            <a:endParaRPr kumimoji="0" lang="en-US" b="0" i="0" u="none" strike="noStrike" kern="0" cap="none" spc="0" normalizeH="0" baseline="0" noProof="0" dirty="0">
              <a:ln>
                <a:noFill/>
              </a:ln>
              <a:solidFill>
                <a:schemeClr val="tx1"/>
              </a:solidFill>
              <a:effectLst/>
              <a:uLnTx/>
              <a:uFillTx/>
              <a:latin typeface="Expert Sans Light" pitchFamily="34" charset="0"/>
              <a:ea typeface="+mj-ea"/>
              <a:cs typeface="Arial" pitchFamily="34" charset="0"/>
            </a:endParaRPr>
          </a:p>
        </p:txBody>
      </p:sp>
      <p:sp>
        <p:nvSpPr>
          <p:cNvPr id="3" name="TextBox 2"/>
          <p:cNvSpPr txBox="1"/>
          <p:nvPr/>
        </p:nvSpPr>
        <p:spPr>
          <a:xfrm>
            <a:off x="7256207" y="4277033"/>
            <a:ext cx="1393722" cy="246221"/>
          </a:xfrm>
          <a:prstGeom prst="rect">
            <a:avLst/>
          </a:prstGeom>
          <a:noFill/>
        </p:spPr>
        <p:txBody>
          <a:bodyPr wrap="square" rtlCol="0">
            <a:spAutoFit/>
          </a:bodyPr>
          <a:lstStyle/>
          <a:p>
            <a:pPr algn="r"/>
            <a:r>
              <a:rPr lang="en-GB" sz="1000" dirty="0" smtClean="0">
                <a:solidFill>
                  <a:schemeClr val="tx1"/>
                </a:solidFill>
                <a:latin typeface="Expert Sans Light" pitchFamily="34" charset="0"/>
              </a:rPr>
              <a:t>Kevin Meyer, 2008</a:t>
            </a:r>
            <a:endParaRPr lang="en-US" sz="2000" dirty="0" err="1" smtClean="0">
              <a:solidFill>
                <a:schemeClr val="tx1"/>
              </a:solidFill>
              <a:latin typeface="Expert Sans Light" pitchFamily="34" charset="0"/>
            </a:endParaRPr>
          </a:p>
        </p:txBody>
      </p:sp>
    </p:spTree>
    <p:extLst>
      <p:ext uri="{BB962C8B-B14F-4D97-AF65-F5344CB8AC3E}">
        <p14:creationId xmlns:p14="http://schemas.microsoft.com/office/powerpoint/2010/main" xmlns="" val="64500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n screen presentation- blue background">
  <a:themeElements>
    <a:clrScheme name="Barclays">
      <a:dk1>
        <a:srgbClr val="FFFFFF"/>
      </a:dk1>
      <a:lt1>
        <a:srgbClr val="006991"/>
      </a:lt1>
      <a:dk2>
        <a:srgbClr val="000000"/>
      </a:dk2>
      <a:lt2>
        <a:srgbClr val="B1A194"/>
      </a:lt2>
      <a:accent1>
        <a:srgbClr val="00AEEF"/>
      </a:accent1>
      <a:accent2>
        <a:srgbClr val="666666"/>
      </a:accent2>
      <a:accent3>
        <a:srgbClr val="FFBE10"/>
      </a:accent3>
      <a:accent4>
        <a:srgbClr val="00395D"/>
      </a:accent4>
      <a:accent5>
        <a:srgbClr val="9D063B"/>
      </a:accent5>
      <a:accent6>
        <a:srgbClr val="9CB4D2"/>
      </a:accent6>
      <a:hlink>
        <a:srgbClr val="FFFFFF"/>
      </a:hlink>
      <a:folHlink>
        <a:srgbClr val="B3B3B3"/>
      </a:folHlink>
    </a:clrScheme>
    <a:fontScheme name="Barclays_template_fonts">
      <a:majorFont>
        <a:latin typeface="Expert Sans Regular"/>
        <a:ea typeface=""/>
        <a:cs typeface=""/>
      </a:majorFont>
      <a:minorFont>
        <a:latin typeface="Expert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bg2"/>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bg2"/>
            </a:solidFill>
            <a:effectLst/>
            <a:latin typeface="Arial" pitchFamily="34" charset="0"/>
          </a:defRPr>
        </a:defPPr>
      </a:lstStyle>
    </a:lnDef>
    <a:txDef>
      <a:spPr>
        <a:noFill/>
      </a:spPr>
      <a:bodyPr wrap="square" rtlCol="0">
        <a:spAutoFit/>
      </a:bodyPr>
      <a:lstStyle>
        <a:defPPr>
          <a:defRPr sz="2000" dirty="0" err="1" smtClean="0">
            <a:solidFill>
              <a:schemeClr val="tx1"/>
            </a:solidFill>
            <a:latin typeface="+mn-lt"/>
          </a:defRPr>
        </a:defPPr>
      </a:lstStyle>
    </a:txDef>
  </a:objectDefaults>
  <a:extraClrSchemeLst>
    <a:extraClrScheme>
      <a:clrScheme name="Slide master 1 1">
        <a:dk1>
          <a:srgbClr val="000000"/>
        </a:dk1>
        <a:lt1>
          <a:srgbClr val="FFFFFF"/>
        </a:lt1>
        <a:dk2>
          <a:srgbClr val="0F90C3"/>
        </a:dk2>
        <a:lt2>
          <a:srgbClr val="00AEEF"/>
        </a:lt2>
        <a:accent1>
          <a:srgbClr val="4D595F"/>
        </a:accent1>
        <a:accent2>
          <a:srgbClr val="00A9B1"/>
        </a:accent2>
        <a:accent3>
          <a:srgbClr val="FFFFFF"/>
        </a:accent3>
        <a:accent4>
          <a:srgbClr val="000000"/>
        </a:accent4>
        <a:accent5>
          <a:srgbClr val="B2B5B6"/>
        </a:accent5>
        <a:accent6>
          <a:srgbClr val="0099A0"/>
        </a:accent6>
        <a:hlink>
          <a:srgbClr val="007882"/>
        </a:hlink>
        <a:folHlink>
          <a:srgbClr val="143C7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n screen presentation- blue background MW" id="{224C8F68-C604-48B7-A77F-C3983B8766F5}" vid="{F1086486-E4B5-4FCB-8C5E-03ED0AA2C302}"/>
    </a:ext>
  </a:extLst>
</a:theme>
</file>

<file path=ppt/theme/theme2.xml><?xml version="1.0" encoding="utf-8"?>
<a:theme xmlns:a="http://schemas.openxmlformats.org/drawingml/2006/main" name="IB PowerPoint_on_screen_wide_US_White">
  <a:themeElements>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fontScheme name="Barclays_template_fonts">
      <a:majorFont>
        <a:latin typeface="Expert Sans Regular"/>
        <a:ea typeface=""/>
        <a:cs typeface=""/>
      </a:majorFont>
      <a:minorFont>
        <a:latin typeface="Expert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bg2"/>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bg2"/>
            </a:solidFill>
            <a:effectLst/>
            <a:latin typeface="Arial" pitchFamily="34" charset="0"/>
          </a:defRPr>
        </a:defPPr>
      </a:lstStyle>
    </a:lnDef>
    <a:txDef>
      <a:spPr>
        <a:noFill/>
      </a:spPr>
      <a:bodyPr wrap="square" lIns="0" tIns="0" rIns="0" bIns="0" rtlCol="0">
        <a:spAutoFit/>
      </a:bodyPr>
      <a:lstStyle>
        <a:defPPr>
          <a:defRPr sz="2000" dirty="0" err="1" smtClean="0">
            <a:solidFill>
              <a:schemeClr val="tx1"/>
            </a:solidFill>
            <a:latin typeface="+mn-lt"/>
          </a:defRPr>
        </a:defPPr>
      </a:lstStyle>
    </a:txDef>
  </a:objectDefaults>
  <a:extraClrSchemeLst>
    <a:extraClrScheme>
      <a:clrScheme name="Slide master 1 1">
        <a:dk1>
          <a:srgbClr val="000000"/>
        </a:dk1>
        <a:lt1>
          <a:srgbClr val="FFFFFF"/>
        </a:lt1>
        <a:dk2>
          <a:srgbClr val="0F90C3"/>
        </a:dk2>
        <a:lt2>
          <a:srgbClr val="00AEEF"/>
        </a:lt2>
        <a:accent1>
          <a:srgbClr val="4D595F"/>
        </a:accent1>
        <a:accent2>
          <a:srgbClr val="00A9B1"/>
        </a:accent2>
        <a:accent3>
          <a:srgbClr val="FFFFFF"/>
        </a:accent3>
        <a:accent4>
          <a:srgbClr val="000000"/>
        </a:accent4>
        <a:accent5>
          <a:srgbClr val="B2B5B6"/>
        </a:accent5>
        <a:accent6>
          <a:srgbClr val="0099A0"/>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1">
        <a:dk1>
          <a:srgbClr val="00AEEF"/>
        </a:dk1>
        <a:lt1>
          <a:srgbClr val="FFFFFF"/>
        </a:lt1>
        <a:dk2>
          <a:srgbClr val="006991"/>
        </a:dk2>
        <a:lt2>
          <a:srgbClr val="969696"/>
        </a:lt2>
        <a:accent1>
          <a:srgbClr val="FBDB81"/>
        </a:accent1>
        <a:accent2>
          <a:srgbClr val="EC8A40"/>
        </a:accent2>
        <a:accent3>
          <a:srgbClr val="AAB9C7"/>
        </a:accent3>
        <a:accent4>
          <a:srgbClr val="DADADA"/>
        </a:accent4>
        <a:accent5>
          <a:srgbClr val="FDEAC1"/>
        </a:accent5>
        <a:accent6>
          <a:srgbClr val="D67D39"/>
        </a:accent6>
        <a:hlink>
          <a:srgbClr val="007882"/>
        </a:hlink>
        <a:folHlink>
          <a:srgbClr val="143C78"/>
        </a:folHlink>
      </a:clrScheme>
      <a:clrMap bg1="dk2" tx1="lt1" bg2="dk1" tx2="lt2" accent1="accent1" accent2="accent2" accent3="accent3" accent4="accent4" accent5="accent5" accent6="accent6" hlink="hlink" folHlink="folHlink"/>
    </a:extraClrScheme>
    <a:extraClrScheme>
      <a:clrScheme name="LAN039_Barclays_Template_013012_1b_ft 2">
        <a:dk1>
          <a:srgbClr val="000000"/>
        </a:dk1>
        <a:lt1>
          <a:srgbClr val="FFFFFF"/>
        </a:lt1>
        <a:dk2>
          <a:srgbClr val="969696"/>
        </a:dk2>
        <a:lt2>
          <a:srgbClr val="00AEEF"/>
        </a:lt2>
        <a:accent1>
          <a:srgbClr val="FBDB81"/>
        </a:accent1>
        <a:accent2>
          <a:srgbClr val="EC8A40"/>
        </a:accent2>
        <a:accent3>
          <a:srgbClr val="FFFFFF"/>
        </a:accent3>
        <a:accent4>
          <a:srgbClr val="000000"/>
        </a:accent4>
        <a:accent5>
          <a:srgbClr val="FDEAC1"/>
        </a:accent5>
        <a:accent6>
          <a:srgbClr val="D67D39"/>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3">
        <a:dk1>
          <a:srgbClr val="000000"/>
        </a:dk1>
        <a:lt1>
          <a:srgbClr val="FFFFFF"/>
        </a:lt1>
        <a:dk2>
          <a:srgbClr val="EC8A40"/>
        </a:dk2>
        <a:lt2>
          <a:srgbClr val="FBDB81"/>
        </a:lt2>
        <a:accent1>
          <a:srgbClr val="00AEEF"/>
        </a:accent1>
        <a:accent2>
          <a:srgbClr val="969696"/>
        </a:accent2>
        <a:accent3>
          <a:srgbClr val="FFFFFF"/>
        </a:accent3>
        <a:accent4>
          <a:srgbClr val="000000"/>
        </a:accent4>
        <a:accent5>
          <a:srgbClr val="AAD3F6"/>
        </a:accent5>
        <a:accent6>
          <a:srgbClr val="878787"/>
        </a:accent6>
        <a:hlink>
          <a:srgbClr val="00395C"/>
        </a:hlink>
        <a:folHlink>
          <a:srgbClr val="CB5151"/>
        </a:folHlink>
      </a:clrScheme>
      <a:clrMap bg1="lt1" tx1="dk1" bg2="lt2" tx2="dk2" accent1="accent1" accent2="accent2" accent3="accent3" accent4="accent4" accent5="accent5" accent6="accent6" hlink="hlink" folHlink="folHlink"/>
    </a:extraClrScheme>
    <a:extraClrScheme>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B PowerPoint_on_screen_wide_US_White">
  <a:themeElements>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fontScheme name="Barclays_template_fonts">
      <a:majorFont>
        <a:latin typeface="Expert Sans Regular"/>
        <a:ea typeface=""/>
        <a:cs typeface=""/>
      </a:majorFont>
      <a:minorFont>
        <a:latin typeface="Expert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bg2"/>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bg2"/>
            </a:solidFill>
            <a:effectLst/>
            <a:latin typeface="Arial" pitchFamily="34" charset="0"/>
          </a:defRPr>
        </a:defPPr>
      </a:lstStyle>
    </a:lnDef>
    <a:txDef>
      <a:spPr>
        <a:noFill/>
      </a:spPr>
      <a:bodyPr wrap="square" lIns="0" tIns="0" rIns="0" bIns="0" rtlCol="0">
        <a:spAutoFit/>
      </a:bodyPr>
      <a:lstStyle>
        <a:defPPr>
          <a:defRPr sz="2000" dirty="0" err="1" smtClean="0">
            <a:solidFill>
              <a:schemeClr val="tx1"/>
            </a:solidFill>
            <a:latin typeface="+mn-lt"/>
          </a:defRPr>
        </a:defPPr>
      </a:lstStyle>
    </a:txDef>
  </a:objectDefaults>
  <a:extraClrSchemeLst>
    <a:extraClrScheme>
      <a:clrScheme name="Slide master 1 1">
        <a:dk1>
          <a:srgbClr val="000000"/>
        </a:dk1>
        <a:lt1>
          <a:srgbClr val="FFFFFF"/>
        </a:lt1>
        <a:dk2>
          <a:srgbClr val="0F90C3"/>
        </a:dk2>
        <a:lt2>
          <a:srgbClr val="00AEEF"/>
        </a:lt2>
        <a:accent1>
          <a:srgbClr val="4D595F"/>
        </a:accent1>
        <a:accent2>
          <a:srgbClr val="00A9B1"/>
        </a:accent2>
        <a:accent3>
          <a:srgbClr val="FFFFFF"/>
        </a:accent3>
        <a:accent4>
          <a:srgbClr val="000000"/>
        </a:accent4>
        <a:accent5>
          <a:srgbClr val="B2B5B6"/>
        </a:accent5>
        <a:accent6>
          <a:srgbClr val="0099A0"/>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1">
        <a:dk1>
          <a:srgbClr val="00AEEF"/>
        </a:dk1>
        <a:lt1>
          <a:srgbClr val="FFFFFF"/>
        </a:lt1>
        <a:dk2>
          <a:srgbClr val="006991"/>
        </a:dk2>
        <a:lt2>
          <a:srgbClr val="969696"/>
        </a:lt2>
        <a:accent1>
          <a:srgbClr val="FBDB81"/>
        </a:accent1>
        <a:accent2>
          <a:srgbClr val="EC8A40"/>
        </a:accent2>
        <a:accent3>
          <a:srgbClr val="AAB9C7"/>
        </a:accent3>
        <a:accent4>
          <a:srgbClr val="DADADA"/>
        </a:accent4>
        <a:accent5>
          <a:srgbClr val="FDEAC1"/>
        </a:accent5>
        <a:accent6>
          <a:srgbClr val="D67D39"/>
        </a:accent6>
        <a:hlink>
          <a:srgbClr val="007882"/>
        </a:hlink>
        <a:folHlink>
          <a:srgbClr val="143C78"/>
        </a:folHlink>
      </a:clrScheme>
      <a:clrMap bg1="dk2" tx1="lt1" bg2="dk1" tx2="lt2" accent1="accent1" accent2="accent2" accent3="accent3" accent4="accent4" accent5="accent5" accent6="accent6" hlink="hlink" folHlink="folHlink"/>
    </a:extraClrScheme>
    <a:extraClrScheme>
      <a:clrScheme name="LAN039_Barclays_Template_013012_1b_ft 2">
        <a:dk1>
          <a:srgbClr val="000000"/>
        </a:dk1>
        <a:lt1>
          <a:srgbClr val="FFFFFF"/>
        </a:lt1>
        <a:dk2>
          <a:srgbClr val="969696"/>
        </a:dk2>
        <a:lt2>
          <a:srgbClr val="00AEEF"/>
        </a:lt2>
        <a:accent1>
          <a:srgbClr val="FBDB81"/>
        </a:accent1>
        <a:accent2>
          <a:srgbClr val="EC8A40"/>
        </a:accent2>
        <a:accent3>
          <a:srgbClr val="FFFFFF"/>
        </a:accent3>
        <a:accent4>
          <a:srgbClr val="000000"/>
        </a:accent4>
        <a:accent5>
          <a:srgbClr val="FDEAC1"/>
        </a:accent5>
        <a:accent6>
          <a:srgbClr val="D67D39"/>
        </a:accent6>
        <a:hlink>
          <a:srgbClr val="007882"/>
        </a:hlink>
        <a:folHlink>
          <a:srgbClr val="143C78"/>
        </a:folHlink>
      </a:clrScheme>
      <a:clrMap bg1="lt1" tx1="dk1" bg2="lt2" tx2="dk2" accent1="accent1" accent2="accent2" accent3="accent3" accent4="accent4" accent5="accent5" accent6="accent6" hlink="hlink" folHlink="folHlink"/>
    </a:extraClrScheme>
    <a:extraClrScheme>
      <a:clrScheme name="LAN039_Barclays_Template_013012_1b_ft 3">
        <a:dk1>
          <a:srgbClr val="000000"/>
        </a:dk1>
        <a:lt1>
          <a:srgbClr val="FFFFFF"/>
        </a:lt1>
        <a:dk2>
          <a:srgbClr val="EC8A40"/>
        </a:dk2>
        <a:lt2>
          <a:srgbClr val="FBDB81"/>
        </a:lt2>
        <a:accent1>
          <a:srgbClr val="00AEEF"/>
        </a:accent1>
        <a:accent2>
          <a:srgbClr val="969696"/>
        </a:accent2>
        <a:accent3>
          <a:srgbClr val="FFFFFF"/>
        </a:accent3>
        <a:accent4>
          <a:srgbClr val="000000"/>
        </a:accent4>
        <a:accent5>
          <a:srgbClr val="AAD3F6"/>
        </a:accent5>
        <a:accent6>
          <a:srgbClr val="878787"/>
        </a:accent6>
        <a:hlink>
          <a:srgbClr val="00395C"/>
        </a:hlink>
        <a:folHlink>
          <a:srgbClr val="CB5151"/>
        </a:folHlink>
      </a:clrScheme>
      <a:clrMap bg1="lt1" tx1="dk1" bg2="lt2" tx2="dk2" accent1="accent1" accent2="accent2" accent3="accent3" accent4="accent4" accent5="accent5" accent6="accent6" hlink="hlink" folHlink="folHlink"/>
    </a:extraClrScheme>
    <a:extraClrScheme>
      <a:clrScheme name="LAN039_Barclays_Template_013012_1b_ft 4">
        <a:dk1>
          <a:srgbClr val="000000"/>
        </a:dk1>
        <a:lt1>
          <a:srgbClr val="FFFFFF"/>
        </a:lt1>
        <a:dk2>
          <a:srgbClr val="EC8A40"/>
        </a:dk2>
        <a:lt2>
          <a:srgbClr val="FBDB81"/>
        </a:lt2>
        <a:accent1>
          <a:srgbClr val="00AEEF"/>
        </a:accent1>
        <a:accent2>
          <a:srgbClr val="CB5151"/>
        </a:accent2>
        <a:accent3>
          <a:srgbClr val="FFFFFF"/>
        </a:accent3>
        <a:accent4>
          <a:srgbClr val="000000"/>
        </a:accent4>
        <a:accent5>
          <a:srgbClr val="AAD3F6"/>
        </a:accent5>
        <a:accent6>
          <a:srgbClr val="B84949"/>
        </a:accent6>
        <a:hlink>
          <a:srgbClr val="969696"/>
        </a:hlink>
        <a:folHlink>
          <a:srgbClr val="00395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On screen presentation- blue background</Template>
  <TotalTime>15698</TotalTime>
  <Words>589</Words>
  <Application>Microsoft Office PowerPoint</Application>
  <PresentationFormat>On-screen Show (16:9)</PresentationFormat>
  <Paragraphs>121</Paragraphs>
  <Slides>23</Slides>
  <Notes>22</Notes>
  <HiddenSlides>0</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On screen presentation- blue background</vt:lpstr>
      <vt:lpstr>IB PowerPoint_on_screen_wide_US_White</vt:lpstr>
      <vt:lpstr>1_IB PowerPoint_on_screen_wide_US_White</vt:lpstr>
      <vt:lpstr>Speed and Control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Barclays PLC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Jonathan Smart</cp:lastModifiedBy>
  <cp:revision>135</cp:revision>
  <dcterms:created xsi:type="dcterms:W3CDTF">2017-05-11T15:54:47Z</dcterms:created>
  <dcterms:modified xsi:type="dcterms:W3CDTF">2017-05-22T23:39:00Z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LB_TRACKING_NAME">
    <vt:lpwstr>\\Intranet.barcapint.com\DFS-EMEA\GROUP\Ldn\Mkts\IBDivision\IBD Production\D T P\Main, Angela\CS1709013 New Contract and New Work_A Main_16 05 17\CS1709013 DOES presentation_A Main_16 05 17.pptx - scharmar - 16/05/2017 17:58:51</vt:lpwstr>
  </property>
</Properties>
</file>